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1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2.wav" ContentType="audio/wav"/>
  <Override PartName="/ppt/tags/tag6.xml" ContentType="application/vnd.openxmlformats-officedocument.presentationml.tags+xml"/>
  <Override PartName="/ppt/media/audio3.wav" ContentType="audio/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E55B2-D58E-4E52-9E81-9A9BF7737DD7}" type="datetimeFigureOut">
              <a:rPr lang="vi-VN" smtClean="0"/>
              <a:t>14/04/2020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EFF03-71B6-45B5-B8C8-CD0984C292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64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1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5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7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8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5A74B-1F72-4EA8-8642-6E9ED5897DC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59986-E35E-427E-9DA5-1F1A71E5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image" Target="../media/image3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4.png"/><Relationship Id="rId3" Type="http://schemas.microsoft.com/office/2007/relationships/media" Target="../media/media10.wav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28.bin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7.bin"/><Relationship Id="rId4" Type="http://schemas.openxmlformats.org/officeDocument/2006/relationships/audio" Target="../media/media10.wav"/><Relationship Id="rId9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33.bin"/><Relationship Id="rId3" Type="http://schemas.microsoft.com/office/2007/relationships/media" Target="../media/media11.wav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32.bin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1.bin"/><Relationship Id="rId4" Type="http://schemas.openxmlformats.org/officeDocument/2006/relationships/audio" Target="../media/media11.wav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2.wav"/><Relationship Id="rId7" Type="http://schemas.openxmlformats.org/officeDocument/2006/relationships/image" Target="../media/image31.pn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4.wav"/><Relationship Id="rId7" Type="http://schemas.openxmlformats.org/officeDocument/2006/relationships/image" Target="../media/image16.png"/><Relationship Id="rId2" Type="http://schemas.microsoft.com/office/2007/relationships/media" Target="../media/media14.wav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5.wav"/><Relationship Id="rId7" Type="http://schemas.openxmlformats.org/officeDocument/2006/relationships/image" Target="../media/image16.png"/><Relationship Id="rId2" Type="http://schemas.microsoft.com/office/2007/relationships/media" Target="../media/media15.wav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6.wav"/><Relationship Id="rId7" Type="http://schemas.openxmlformats.org/officeDocument/2006/relationships/image" Target="../media/image16.png"/><Relationship Id="rId2" Type="http://schemas.microsoft.com/office/2007/relationships/media" Target="../media/media16.wav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5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wav"/><Relationship Id="rId7" Type="http://schemas.openxmlformats.org/officeDocument/2006/relationships/image" Target="../media/image11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audio" Target="../media/media4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jpeg"/><Relationship Id="rId3" Type="http://schemas.microsoft.com/office/2007/relationships/media" Target="../media/media5.wav"/><Relationship Id="rId7" Type="http://schemas.openxmlformats.org/officeDocument/2006/relationships/image" Target="../media/image20.png"/><Relationship Id="rId12" Type="http://schemas.openxmlformats.org/officeDocument/2006/relationships/image" Target="../media/image18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audio" Target="../media/media5.wav"/><Relationship Id="rId9" Type="http://schemas.openxmlformats.org/officeDocument/2006/relationships/image" Target="../media/image22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microsoft.com/office/2007/relationships/media" Target="../media/media6.wav"/><Relationship Id="rId7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5.bin"/><Relationship Id="rId4" Type="http://schemas.openxmlformats.org/officeDocument/2006/relationships/audio" Target="../media/media6.wav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8.png"/><Relationship Id="rId18" Type="http://schemas.openxmlformats.org/officeDocument/2006/relationships/oleObject" Target="../embeddings/oleObject13.bin"/><Relationship Id="rId3" Type="http://schemas.openxmlformats.org/officeDocument/2006/relationships/audio" Target="../media/media7.wav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2.bin"/><Relationship Id="rId2" Type="http://schemas.microsoft.com/office/2007/relationships/media" Target="../media/media7.wav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18.bin"/><Relationship Id="rId3" Type="http://schemas.microsoft.com/office/2007/relationships/media" Target="../media/media8.wav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6.bin"/><Relationship Id="rId4" Type="http://schemas.openxmlformats.org/officeDocument/2006/relationships/audio" Target="../media/media8.wav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23.bin"/><Relationship Id="rId3" Type="http://schemas.microsoft.com/office/2007/relationships/media" Target="../media/media9.wav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1.bin"/><Relationship Id="rId4" Type="http://schemas.openxmlformats.org/officeDocument/2006/relationships/audio" Target="../media/media9.wav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270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7" descr="meo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0" y="2590800"/>
            <a:ext cx="224909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WordArt 7" descr="p2_002"/>
          <p:cNvSpPr>
            <a:spLocks noChangeArrowheads="1" noChangeShapeType="1" noTextEdit="1"/>
          </p:cNvSpPr>
          <p:nvPr/>
        </p:nvSpPr>
        <p:spPr bwMode="auto">
          <a:xfrm>
            <a:off x="1356122" y="1865314"/>
            <a:ext cx="6643688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900" b="1" kern="1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THÂN NHÂN TRUNG</a:t>
            </a:r>
            <a:endParaRPr lang="en-US" sz="900" b="1" kern="1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3036" y="4736483"/>
            <a:ext cx="50065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GIỜ, PHÚT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28900" y="2954448"/>
            <a:ext cx="5151031" cy="175432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</a:t>
            </a:r>
            <a:r>
              <a:rPr lang="en-US" sz="5400" b="1" dirty="0" smtClean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n w="11430"/>
                <a:solidFill>
                  <a:srgbClr val="FF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0"/>
    </mc:Choice>
    <mc:Fallback xmlns="">
      <p:transition spd="slow" advTm="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61"/>
          <p:cNvGrpSpPr>
            <a:grpSpLocks/>
          </p:cNvGrpSpPr>
          <p:nvPr/>
        </p:nvGrpSpPr>
        <p:grpSpPr bwMode="auto">
          <a:xfrm>
            <a:off x="2057400" y="5181600"/>
            <a:ext cx="1143000" cy="1447800"/>
            <a:chOff x="2949" y="2811"/>
            <a:chExt cx="960" cy="912"/>
          </a:xfrm>
        </p:grpSpPr>
        <p:graphicFrame>
          <p:nvGraphicFramePr>
            <p:cNvPr id="24599" name="Object 62"/>
            <p:cNvGraphicFramePr>
              <a:graphicFrameLocks noChangeAspect="1"/>
            </p:cNvGraphicFramePr>
            <p:nvPr/>
          </p:nvGraphicFramePr>
          <p:xfrm>
            <a:off x="2949" y="2811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1" name="Image" r:id="rId6" imgW="740477" imgH="745237" progId="Photoshop.Image.8">
                    <p:embed/>
                  </p:oleObj>
                </mc:Choice>
                <mc:Fallback>
                  <p:oleObj name="Image" r:id="rId6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9" y="2811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600" name="AutoShape 63"/>
            <p:cNvSpPr>
              <a:spLocks noChangeArrowheads="1"/>
            </p:cNvSpPr>
            <p:nvPr/>
          </p:nvSpPr>
          <p:spPr bwMode="auto">
            <a:xfrm rot="-5400000" flipH="1" flipV="1">
              <a:off x="3572" y="314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4601" name="AutoShape 64"/>
            <p:cNvSpPr>
              <a:spLocks noChangeArrowheads="1"/>
            </p:cNvSpPr>
            <p:nvPr/>
          </p:nvSpPr>
          <p:spPr bwMode="auto">
            <a:xfrm rot="-10476661">
              <a:off x="3390" y="3309"/>
              <a:ext cx="29" cy="15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4579" name="Group 72"/>
          <p:cNvGrpSpPr>
            <a:grpSpLocks/>
          </p:cNvGrpSpPr>
          <p:nvPr/>
        </p:nvGrpSpPr>
        <p:grpSpPr bwMode="auto">
          <a:xfrm>
            <a:off x="2057400" y="304800"/>
            <a:ext cx="1143000" cy="1447800"/>
            <a:chOff x="2976" y="1584"/>
            <a:chExt cx="1344" cy="1392"/>
          </a:xfrm>
        </p:grpSpPr>
        <p:graphicFrame>
          <p:nvGraphicFramePr>
            <p:cNvPr id="24596" name="Object 73"/>
            <p:cNvGraphicFramePr>
              <a:graphicFrameLocks noChangeAspect="1"/>
            </p:cNvGraphicFramePr>
            <p:nvPr/>
          </p:nvGraphicFramePr>
          <p:xfrm>
            <a:off x="2976" y="1584"/>
            <a:ext cx="134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2" name="Image" r:id="rId8" imgW="740477" imgH="745237" progId="Photoshop.Image.8">
                    <p:embed/>
                  </p:oleObj>
                </mc:Choice>
                <mc:Fallback>
                  <p:oleObj name="Image" r:id="rId8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584"/>
                          <a:ext cx="134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7" name="AutoShape 74"/>
            <p:cNvSpPr>
              <a:spLocks noChangeArrowheads="1"/>
            </p:cNvSpPr>
            <p:nvPr/>
          </p:nvSpPr>
          <p:spPr bwMode="auto">
            <a:xfrm rot="-10129" flipH="1" flipV="1">
              <a:off x="3622" y="2331"/>
              <a:ext cx="37" cy="34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4598" name="AutoShape 75"/>
            <p:cNvSpPr>
              <a:spLocks noChangeArrowheads="1"/>
            </p:cNvSpPr>
            <p:nvPr/>
          </p:nvSpPr>
          <p:spPr bwMode="auto">
            <a:xfrm rot="20701080" flipH="1">
              <a:off x="3581" y="2005"/>
              <a:ext cx="40" cy="23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4580" name="Group 83"/>
          <p:cNvGrpSpPr>
            <a:grpSpLocks/>
          </p:cNvGrpSpPr>
          <p:nvPr/>
        </p:nvGrpSpPr>
        <p:grpSpPr bwMode="auto">
          <a:xfrm>
            <a:off x="2066925" y="3581400"/>
            <a:ext cx="1143000" cy="1447800"/>
            <a:chOff x="1674" y="2844"/>
            <a:chExt cx="960" cy="912"/>
          </a:xfrm>
        </p:grpSpPr>
        <p:graphicFrame>
          <p:nvGraphicFramePr>
            <p:cNvPr id="24593" name="Object 84"/>
            <p:cNvGraphicFramePr>
              <a:graphicFrameLocks noChangeAspect="1"/>
            </p:cNvGraphicFramePr>
            <p:nvPr/>
          </p:nvGraphicFramePr>
          <p:xfrm>
            <a:off x="1674" y="284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3" name="Image" r:id="rId9" imgW="740477" imgH="745237" progId="Photoshop.Image.8">
                    <p:embed/>
                  </p:oleObj>
                </mc:Choice>
                <mc:Fallback>
                  <p:oleObj name="Image" r:id="rId9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4" y="284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4" name="AutoShape 85"/>
            <p:cNvSpPr>
              <a:spLocks noChangeArrowheads="1"/>
            </p:cNvSpPr>
            <p:nvPr/>
          </p:nvSpPr>
          <p:spPr bwMode="auto">
            <a:xfrm rot="10129" flipH="1">
              <a:off x="2135" y="303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4595" name="AutoShape 86"/>
            <p:cNvSpPr>
              <a:spLocks noChangeArrowheads="1"/>
            </p:cNvSpPr>
            <p:nvPr/>
          </p:nvSpPr>
          <p:spPr bwMode="auto">
            <a:xfrm rot="-10611335">
              <a:off x="2135" y="334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4581" name="Text Box 27"/>
          <p:cNvSpPr txBox="1">
            <a:spLocks noChangeArrowheads="1"/>
          </p:cNvSpPr>
          <p:nvPr/>
        </p:nvSpPr>
        <p:spPr bwMode="auto">
          <a:xfrm>
            <a:off x="1543050" y="34829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4582" name="Text Box 27"/>
          <p:cNvSpPr txBox="1">
            <a:spLocks noChangeArrowheads="1"/>
          </p:cNvSpPr>
          <p:nvPr/>
        </p:nvSpPr>
        <p:spPr bwMode="auto">
          <a:xfrm>
            <a:off x="1543050" y="533401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4583" name="Text Box 27"/>
          <p:cNvSpPr txBox="1">
            <a:spLocks noChangeArrowheads="1"/>
          </p:cNvSpPr>
          <p:nvPr/>
        </p:nvSpPr>
        <p:spPr bwMode="auto">
          <a:xfrm>
            <a:off x="1543050" y="52355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aphicFrame>
        <p:nvGraphicFramePr>
          <p:cNvPr id="2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177579"/>
              </p:ext>
            </p:extLst>
          </p:nvPr>
        </p:nvGraphicFramePr>
        <p:xfrm>
          <a:off x="3600450" y="1905000"/>
          <a:ext cx="4064794" cy="394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4" name="Image" r:id="rId10" imgW="1334857" imgH="973838" progId="Photoshop.Image.8">
                  <p:embed/>
                </p:oleObj>
              </mc:Choice>
              <mc:Fallback>
                <p:oleObj name="Image" r:id="rId10" imgW="1334857" imgH="97383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0" y="1905000"/>
                        <a:ext cx="4064794" cy="3948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1"/>
          <p:cNvSpPr>
            <a:spLocks noChangeArrowheads="1"/>
          </p:cNvSpPr>
          <p:nvPr/>
        </p:nvSpPr>
        <p:spPr bwMode="auto">
          <a:xfrm>
            <a:off x="3486150" y="5867400"/>
            <a:ext cx="4514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76"/>
          <p:cNvGrpSpPr>
            <a:grpSpLocks/>
          </p:cNvGrpSpPr>
          <p:nvPr/>
        </p:nvGrpSpPr>
        <p:grpSpPr bwMode="auto">
          <a:xfrm>
            <a:off x="2066925" y="2005013"/>
            <a:ext cx="1143000" cy="1447800"/>
            <a:chOff x="2736" y="1104"/>
            <a:chExt cx="960" cy="912"/>
          </a:xfrm>
        </p:grpSpPr>
        <p:graphicFrame>
          <p:nvGraphicFramePr>
            <p:cNvPr id="24590" name="Object 77"/>
            <p:cNvGraphicFramePr>
              <a:graphicFrameLocks noChangeAspect="1"/>
            </p:cNvGraphicFramePr>
            <p:nvPr/>
          </p:nvGraphicFramePr>
          <p:xfrm>
            <a:off x="2736" y="110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5" name="Image" r:id="rId12" imgW="740477" imgH="745237" progId="Photoshop.Image.8">
                    <p:embed/>
                  </p:oleObj>
                </mc:Choice>
                <mc:Fallback>
                  <p:oleObj name="Image" r:id="rId12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10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1" name="AutoShape 78"/>
            <p:cNvSpPr>
              <a:spLocks noChangeArrowheads="1"/>
            </p:cNvSpPr>
            <p:nvPr/>
          </p:nvSpPr>
          <p:spPr bwMode="auto">
            <a:xfrm rot="-5400000" flipH="1" flipV="1">
              <a:off x="3359" y="1436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4592" name="AutoShape 79"/>
            <p:cNvSpPr>
              <a:spLocks noChangeArrowheads="1"/>
            </p:cNvSpPr>
            <p:nvPr/>
          </p:nvSpPr>
          <p:spPr bwMode="auto">
            <a:xfrm rot="12921995" flipH="1">
              <a:off x="3140" y="1576"/>
              <a:ext cx="29" cy="14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1543050" y="20351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4588" name="Text Box 4"/>
          <p:cNvSpPr txBox="1">
            <a:spLocks noChangeArrowheads="1"/>
          </p:cNvSpPr>
          <p:nvPr/>
        </p:nvSpPr>
        <p:spPr bwMode="auto">
          <a:xfrm>
            <a:off x="4057650" y="685801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3657600" y="12954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654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9"/>
    </mc:Choice>
    <mc:Fallback xmlns="">
      <p:transition spd="slow" advTm="3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57083 0.0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20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55694 0.1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61"/>
          <p:cNvGrpSpPr>
            <a:grpSpLocks/>
          </p:cNvGrpSpPr>
          <p:nvPr/>
        </p:nvGrpSpPr>
        <p:grpSpPr bwMode="auto">
          <a:xfrm>
            <a:off x="2057400" y="5181600"/>
            <a:ext cx="1143000" cy="1447800"/>
            <a:chOff x="2949" y="2811"/>
            <a:chExt cx="960" cy="912"/>
          </a:xfrm>
        </p:grpSpPr>
        <p:graphicFrame>
          <p:nvGraphicFramePr>
            <p:cNvPr id="25623" name="Object 62"/>
            <p:cNvGraphicFramePr>
              <a:graphicFrameLocks noChangeAspect="1"/>
            </p:cNvGraphicFramePr>
            <p:nvPr/>
          </p:nvGraphicFramePr>
          <p:xfrm>
            <a:off x="2949" y="2811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5" name="Image" r:id="rId7" imgW="740477" imgH="745237" progId="Photoshop.Image.8">
                    <p:embed/>
                  </p:oleObj>
                </mc:Choice>
                <mc:Fallback>
                  <p:oleObj name="Image" r:id="rId7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9" y="2811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4" name="AutoShape 63"/>
            <p:cNvSpPr>
              <a:spLocks noChangeArrowheads="1"/>
            </p:cNvSpPr>
            <p:nvPr/>
          </p:nvSpPr>
          <p:spPr bwMode="auto">
            <a:xfrm rot="-5400000" flipH="1" flipV="1">
              <a:off x="3572" y="314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5625" name="AutoShape 64"/>
            <p:cNvSpPr>
              <a:spLocks noChangeArrowheads="1"/>
            </p:cNvSpPr>
            <p:nvPr/>
          </p:nvSpPr>
          <p:spPr bwMode="auto">
            <a:xfrm rot="-10476661">
              <a:off x="3390" y="3309"/>
              <a:ext cx="29" cy="15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5603" name="Group 76"/>
          <p:cNvGrpSpPr>
            <a:grpSpLocks/>
          </p:cNvGrpSpPr>
          <p:nvPr/>
        </p:nvGrpSpPr>
        <p:grpSpPr bwMode="auto">
          <a:xfrm>
            <a:off x="2066925" y="2005013"/>
            <a:ext cx="1143000" cy="1447800"/>
            <a:chOff x="2736" y="1104"/>
            <a:chExt cx="960" cy="912"/>
          </a:xfrm>
        </p:grpSpPr>
        <p:graphicFrame>
          <p:nvGraphicFramePr>
            <p:cNvPr id="25620" name="Object 77"/>
            <p:cNvGraphicFramePr>
              <a:graphicFrameLocks noChangeAspect="1"/>
            </p:cNvGraphicFramePr>
            <p:nvPr/>
          </p:nvGraphicFramePr>
          <p:xfrm>
            <a:off x="2736" y="110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6" name="Image" r:id="rId9" imgW="740477" imgH="745237" progId="Photoshop.Image.8">
                    <p:embed/>
                  </p:oleObj>
                </mc:Choice>
                <mc:Fallback>
                  <p:oleObj name="Image" r:id="rId9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10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1" name="AutoShape 78"/>
            <p:cNvSpPr>
              <a:spLocks noChangeArrowheads="1"/>
            </p:cNvSpPr>
            <p:nvPr/>
          </p:nvSpPr>
          <p:spPr bwMode="auto">
            <a:xfrm rot="-5400000" flipH="1" flipV="1">
              <a:off x="3359" y="1436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5622" name="AutoShape 79"/>
            <p:cNvSpPr>
              <a:spLocks noChangeArrowheads="1"/>
            </p:cNvSpPr>
            <p:nvPr/>
          </p:nvSpPr>
          <p:spPr bwMode="auto">
            <a:xfrm rot="12921995" flipH="1">
              <a:off x="3140" y="1576"/>
              <a:ext cx="29" cy="14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5604" name="Group 83"/>
          <p:cNvGrpSpPr>
            <a:grpSpLocks/>
          </p:cNvGrpSpPr>
          <p:nvPr/>
        </p:nvGrpSpPr>
        <p:grpSpPr bwMode="auto">
          <a:xfrm>
            <a:off x="2066925" y="3581400"/>
            <a:ext cx="1143000" cy="1447800"/>
            <a:chOff x="1674" y="2844"/>
            <a:chExt cx="960" cy="912"/>
          </a:xfrm>
        </p:grpSpPr>
        <p:graphicFrame>
          <p:nvGraphicFramePr>
            <p:cNvPr id="25617" name="Object 84"/>
            <p:cNvGraphicFramePr>
              <a:graphicFrameLocks noChangeAspect="1"/>
            </p:cNvGraphicFramePr>
            <p:nvPr/>
          </p:nvGraphicFramePr>
          <p:xfrm>
            <a:off x="1674" y="284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7" name="Image" r:id="rId10" imgW="740477" imgH="745237" progId="Photoshop.Image.8">
                    <p:embed/>
                  </p:oleObj>
                </mc:Choice>
                <mc:Fallback>
                  <p:oleObj name="Image" r:id="rId10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4" y="284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8" name="AutoShape 85"/>
            <p:cNvSpPr>
              <a:spLocks noChangeArrowheads="1"/>
            </p:cNvSpPr>
            <p:nvPr/>
          </p:nvSpPr>
          <p:spPr bwMode="auto">
            <a:xfrm rot="10129" flipH="1">
              <a:off x="2135" y="303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5619" name="AutoShape 86"/>
            <p:cNvSpPr>
              <a:spLocks noChangeArrowheads="1"/>
            </p:cNvSpPr>
            <p:nvPr/>
          </p:nvSpPr>
          <p:spPr bwMode="auto">
            <a:xfrm rot="-10611335">
              <a:off x="2135" y="334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5605" name="Text Box 27"/>
          <p:cNvSpPr txBox="1">
            <a:spLocks noChangeArrowheads="1"/>
          </p:cNvSpPr>
          <p:nvPr/>
        </p:nvSpPr>
        <p:spPr bwMode="auto">
          <a:xfrm>
            <a:off x="1543050" y="34829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5606" name="Text Box 27"/>
          <p:cNvSpPr txBox="1">
            <a:spLocks noChangeArrowheads="1"/>
          </p:cNvSpPr>
          <p:nvPr/>
        </p:nvSpPr>
        <p:spPr bwMode="auto">
          <a:xfrm>
            <a:off x="1543050" y="20351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5607" name="Text Box 27"/>
          <p:cNvSpPr txBox="1">
            <a:spLocks noChangeArrowheads="1"/>
          </p:cNvSpPr>
          <p:nvPr/>
        </p:nvSpPr>
        <p:spPr bwMode="auto">
          <a:xfrm>
            <a:off x="1543050" y="523557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aphicFrame>
        <p:nvGraphicFramePr>
          <p:cNvPr id="24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232555"/>
              </p:ext>
            </p:extLst>
          </p:nvPr>
        </p:nvGraphicFramePr>
        <p:xfrm>
          <a:off x="3600450" y="1600200"/>
          <a:ext cx="4054079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8" name="Image" r:id="rId11" imgW="1339599" imgH="1005842" progId="Photoshop.Image.8">
                  <p:embed/>
                </p:oleObj>
              </mc:Choice>
              <mc:Fallback>
                <p:oleObj name="Image" r:id="rId11" imgW="1339599" imgH="100584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0" y="1600200"/>
                        <a:ext cx="4054079" cy="4060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9"/>
          <p:cNvSpPr>
            <a:spLocks noChangeArrowheads="1"/>
          </p:cNvSpPr>
          <p:nvPr/>
        </p:nvSpPr>
        <p:spPr bwMode="auto">
          <a:xfrm>
            <a:off x="3429000" y="6096001"/>
            <a:ext cx="4572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tan học lúc 11 giờ 30 phút</a:t>
            </a:r>
          </a:p>
        </p:txBody>
      </p:sp>
      <p:grpSp>
        <p:nvGrpSpPr>
          <p:cNvPr id="26" name="Group 72"/>
          <p:cNvGrpSpPr>
            <a:grpSpLocks/>
          </p:cNvGrpSpPr>
          <p:nvPr/>
        </p:nvGrpSpPr>
        <p:grpSpPr bwMode="auto">
          <a:xfrm>
            <a:off x="2057400" y="304800"/>
            <a:ext cx="1143000" cy="1447800"/>
            <a:chOff x="2976" y="1584"/>
            <a:chExt cx="1344" cy="1392"/>
          </a:xfrm>
        </p:grpSpPr>
        <p:graphicFrame>
          <p:nvGraphicFramePr>
            <p:cNvPr id="25614" name="Object 73"/>
            <p:cNvGraphicFramePr>
              <a:graphicFrameLocks noChangeAspect="1"/>
            </p:cNvGraphicFramePr>
            <p:nvPr/>
          </p:nvGraphicFramePr>
          <p:xfrm>
            <a:off x="2976" y="1584"/>
            <a:ext cx="134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9" name="Image" r:id="rId13" imgW="740477" imgH="745237" progId="Photoshop.Image.8">
                    <p:embed/>
                  </p:oleObj>
                </mc:Choice>
                <mc:Fallback>
                  <p:oleObj name="Image" r:id="rId13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584"/>
                          <a:ext cx="134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5" name="AutoShape 74"/>
            <p:cNvSpPr>
              <a:spLocks noChangeArrowheads="1"/>
            </p:cNvSpPr>
            <p:nvPr/>
          </p:nvSpPr>
          <p:spPr bwMode="auto">
            <a:xfrm rot="-10129" flipH="1" flipV="1">
              <a:off x="3622" y="2331"/>
              <a:ext cx="37" cy="34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5616" name="AutoShape 75"/>
            <p:cNvSpPr>
              <a:spLocks noChangeArrowheads="1"/>
            </p:cNvSpPr>
            <p:nvPr/>
          </p:nvSpPr>
          <p:spPr bwMode="auto">
            <a:xfrm rot="20701080" flipH="1">
              <a:off x="3581" y="2005"/>
              <a:ext cx="40" cy="23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1543050" y="533401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5612" name="Text Box 4"/>
          <p:cNvSpPr txBox="1">
            <a:spLocks noChangeArrowheads="1"/>
          </p:cNvSpPr>
          <p:nvPr/>
        </p:nvSpPr>
        <p:spPr bwMode="auto">
          <a:xfrm>
            <a:off x="4057650" y="200025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3749279" y="69215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40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7"/>
    </mc:Choice>
    <mc:Fallback xmlns="">
      <p:transition spd="slow" advTm="3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25833 0.19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3875 0.059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0" y="3425826"/>
            <a:ext cx="2145506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19"/>
          <p:cNvGrpSpPr>
            <a:grpSpLocks/>
          </p:cNvGrpSpPr>
          <p:nvPr/>
        </p:nvGrpSpPr>
        <p:grpSpPr bwMode="auto">
          <a:xfrm>
            <a:off x="1262062" y="6494464"/>
            <a:ext cx="6738938" cy="439737"/>
            <a:chOff x="-96" y="-144"/>
            <a:chExt cx="5952" cy="839"/>
          </a:xfrm>
        </p:grpSpPr>
        <p:grpSp>
          <p:nvGrpSpPr>
            <p:cNvPr id="26651" name="Group 20"/>
            <p:cNvGrpSpPr>
              <a:grpSpLocks/>
            </p:cNvGrpSpPr>
            <p:nvPr/>
          </p:nvGrpSpPr>
          <p:grpSpPr bwMode="auto">
            <a:xfrm>
              <a:off x="-96" y="-144"/>
              <a:ext cx="1248" cy="743"/>
              <a:chOff x="240" y="672"/>
              <a:chExt cx="2832" cy="1511"/>
            </a:xfrm>
          </p:grpSpPr>
          <p:pic>
            <p:nvPicPr>
              <p:cNvPr id="26680" name="Picture 21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1" name="Picture 22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2" name="Picture 23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2" name="Group 24"/>
            <p:cNvGrpSpPr>
              <a:grpSpLocks/>
            </p:cNvGrpSpPr>
            <p:nvPr/>
          </p:nvGrpSpPr>
          <p:grpSpPr bwMode="auto">
            <a:xfrm rot="-10398685">
              <a:off x="576" y="-96"/>
              <a:ext cx="1248" cy="743"/>
              <a:chOff x="240" y="672"/>
              <a:chExt cx="2832" cy="1511"/>
            </a:xfrm>
          </p:grpSpPr>
          <p:pic>
            <p:nvPicPr>
              <p:cNvPr id="26677" name="Picture 25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8" name="Picture 26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9" name="Picture 27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3" name="Group 28"/>
            <p:cNvGrpSpPr>
              <a:grpSpLocks/>
            </p:cNvGrpSpPr>
            <p:nvPr/>
          </p:nvGrpSpPr>
          <p:grpSpPr bwMode="auto">
            <a:xfrm>
              <a:off x="1392" y="-96"/>
              <a:ext cx="1248" cy="743"/>
              <a:chOff x="240" y="672"/>
              <a:chExt cx="2832" cy="1511"/>
            </a:xfrm>
          </p:grpSpPr>
          <p:pic>
            <p:nvPicPr>
              <p:cNvPr id="26674" name="Picture 29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5" name="Picture 30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6" name="Picture 31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4" name="Group 32"/>
            <p:cNvGrpSpPr>
              <a:grpSpLocks/>
            </p:cNvGrpSpPr>
            <p:nvPr/>
          </p:nvGrpSpPr>
          <p:grpSpPr bwMode="auto">
            <a:xfrm rot="-10398685">
              <a:off x="2064" y="-96"/>
              <a:ext cx="1248" cy="743"/>
              <a:chOff x="240" y="672"/>
              <a:chExt cx="2832" cy="1511"/>
            </a:xfrm>
          </p:grpSpPr>
          <p:pic>
            <p:nvPicPr>
              <p:cNvPr id="26671" name="Picture 33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2" name="Picture 34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3" name="Picture 35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5" name="Group 36"/>
            <p:cNvGrpSpPr>
              <a:grpSpLocks/>
            </p:cNvGrpSpPr>
            <p:nvPr/>
          </p:nvGrpSpPr>
          <p:grpSpPr bwMode="auto">
            <a:xfrm>
              <a:off x="2832" y="-96"/>
              <a:ext cx="1248" cy="743"/>
              <a:chOff x="240" y="672"/>
              <a:chExt cx="2832" cy="1511"/>
            </a:xfrm>
          </p:grpSpPr>
          <p:pic>
            <p:nvPicPr>
              <p:cNvPr id="26668" name="Picture 37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9" name="Picture 38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0" name="Picture 39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6" name="Group 40"/>
            <p:cNvGrpSpPr>
              <a:grpSpLocks/>
            </p:cNvGrpSpPr>
            <p:nvPr/>
          </p:nvGrpSpPr>
          <p:grpSpPr bwMode="auto">
            <a:xfrm rot="-10398685">
              <a:off x="3504" y="-48"/>
              <a:ext cx="1248" cy="743"/>
              <a:chOff x="240" y="672"/>
              <a:chExt cx="2832" cy="1511"/>
            </a:xfrm>
          </p:grpSpPr>
          <p:pic>
            <p:nvPicPr>
              <p:cNvPr id="26665" name="Picture 41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6" name="Picture 42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7" name="Picture 43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7" name="Group 44"/>
            <p:cNvGrpSpPr>
              <a:grpSpLocks/>
            </p:cNvGrpSpPr>
            <p:nvPr/>
          </p:nvGrpSpPr>
          <p:grpSpPr bwMode="auto">
            <a:xfrm>
              <a:off x="3744" y="-96"/>
              <a:ext cx="1248" cy="743"/>
              <a:chOff x="240" y="672"/>
              <a:chExt cx="2832" cy="1511"/>
            </a:xfrm>
          </p:grpSpPr>
          <p:pic>
            <p:nvPicPr>
              <p:cNvPr id="26662" name="Picture 45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3" name="Picture 46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4" name="Picture 47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58" name="Group 48"/>
            <p:cNvGrpSpPr>
              <a:grpSpLocks/>
            </p:cNvGrpSpPr>
            <p:nvPr/>
          </p:nvGrpSpPr>
          <p:grpSpPr bwMode="auto">
            <a:xfrm rot="-10398685">
              <a:off x="4608" y="-119"/>
              <a:ext cx="1248" cy="743"/>
              <a:chOff x="240" y="672"/>
              <a:chExt cx="2832" cy="1511"/>
            </a:xfrm>
          </p:grpSpPr>
          <p:pic>
            <p:nvPicPr>
              <p:cNvPr id="26659" name="Picture 49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0" name="Picture 50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1" name="Picture 51" descr="clematis Ville de Lyon 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628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6" y="5791200"/>
            <a:ext cx="65960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935664"/>
            <a:ext cx="800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7" y="5791200"/>
            <a:ext cx="6584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5870576"/>
            <a:ext cx="85606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53" name="Rectangle 57"/>
          <p:cNvSpPr>
            <a:spLocks noChangeArrowheads="1"/>
          </p:cNvSpPr>
          <p:nvPr/>
        </p:nvSpPr>
        <p:spPr bwMode="auto">
          <a:xfrm>
            <a:off x="1408239" y="1073297"/>
            <a:ext cx="410640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vi-VN" sz="3000" b="1" dirty="0">
                <a:solidFill>
                  <a:srgbClr val="0000CC"/>
                </a:solidFill>
                <a:latin typeface="Times New Roman" pitchFamily="18" charset="0"/>
              </a:rPr>
              <a:t> 3.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itchFamily="18" charset="0"/>
              </a:rPr>
              <a:t>Tính</a:t>
            </a:r>
            <a:r>
              <a:rPr lang="en-US" altLang="vi-VN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000" b="1" dirty="0" smtClean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altLang="vi-VN" sz="3000" b="1" dirty="0" err="1" smtClean="0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altLang="vi-VN" sz="30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0000CC"/>
                </a:solidFill>
                <a:latin typeface="Times New Roman" pitchFamily="18" charset="0"/>
              </a:rPr>
              <a:t>mẫu</a:t>
            </a:r>
            <a:r>
              <a:rPr lang="en-US" altLang="vi-VN" sz="3000" b="1" dirty="0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  <a:endParaRPr lang="en-US" altLang="vi-VN" sz="30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36954" name="Rectangle 58"/>
          <p:cNvSpPr>
            <a:spLocks noChangeArrowheads="1"/>
          </p:cNvSpPr>
          <p:nvPr/>
        </p:nvSpPr>
        <p:spPr bwMode="auto">
          <a:xfrm>
            <a:off x="1046560" y="1676400"/>
            <a:ext cx="48220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>
                <a:solidFill>
                  <a:srgbClr val="0000CC"/>
                </a:solidFill>
                <a:latin typeface=".VnTime" pitchFamily="34" charset="0"/>
              </a:rPr>
              <a:t>a,</a:t>
            </a:r>
          </a:p>
        </p:txBody>
      </p:sp>
      <p:sp>
        <p:nvSpPr>
          <p:cNvPr id="336955" name="Rectangle 59"/>
          <p:cNvSpPr>
            <a:spLocks noChangeArrowheads="1"/>
          </p:cNvSpPr>
          <p:nvPr/>
        </p:nvSpPr>
        <p:spPr bwMode="auto">
          <a:xfrm>
            <a:off x="1543050" y="1981200"/>
            <a:ext cx="2907506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  <a:defRPr/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+ 2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956" name="Rectangle 60"/>
          <p:cNvSpPr>
            <a:spLocks noChangeArrowheads="1"/>
          </p:cNvSpPr>
          <p:nvPr/>
        </p:nvSpPr>
        <p:spPr bwMode="auto">
          <a:xfrm>
            <a:off x="1543050" y="3048000"/>
            <a:ext cx="2857500" cy="6858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 dirty="0">
                <a:latin typeface=".VnTime" pitchFamily="34" charset="0"/>
              </a:rPr>
              <a:t>5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.VnTime" pitchFamily="34" charset="0"/>
              </a:rPr>
              <a:t> + 2 </a:t>
            </a:r>
            <a:r>
              <a:rPr lang="en-US" altLang="vi-VN" sz="2400" b="1" dirty="0" err="1">
                <a:latin typeface=".VnTime" pitchFamily="34" charset="0"/>
              </a:rPr>
              <a:t>giờ</a:t>
            </a:r>
            <a:r>
              <a:rPr lang="en-US" altLang="vi-VN" sz="2400" b="1" dirty="0">
                <a:latin typeface=".VnTime" pitchFamily="34" charset="0"/>
              </a:rPr>
              <a:t> =</a:t>
            </a:r>
          </a:p>
        </p:txBody>
      </p:sp>
      <p:sp>
        <p:nvSpPr>
          <p:cNvPr id="336957" name="Rectangle 61"/>
          <p:cNvSpPr>
            <a:spLocks noChangeArrowheads="1"/>
          </p:cNvSpPr>
          <p:nvPr/>
        </p:nvSpPr>
        <p:spPr bwMode="auto">
          <a:xfrm>
            <a:off x="1543050" y="4191000"/>
            <a:ext cx="2914650" cy="6858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latin typeface="Times New Roman" pitchFamily="18" charset="0"/>
                <a:cs typeface="Times New Roman" pitchFamily="18" charset="0"/>
              </a:rPr>
              <a:t>4 giờ + 6 giờ =</a:t>
            </a:r>
          </a:p>
        </p:txBody>
      </p:sp>
      <p:sp>
        <p:nvSpPr>
          <p:cNvPr id="336958" name="Rectangle 62"/>
          <p:cNvSpPr>
            <a:spLocks noChangeArrowheads="1"/>
          </p:cNvSpPr>
          <p:nvPr/>
        </p:nvSpPr>
        <p:spPr bwMode="auto">
          <a:xfrm>
            <a:off x="1543050" y="5257800"/>
            <a:ext cx="2914650" cy="6858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+ 7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336959" name="Rectangle 63"/>
          <p:cNvSpPr>
            <a:spLocks noChangeArrowheads="1"/>
          </p:cNvSpPr>
          <p:nvPr/>
        </p:nvSpPr>
        <p:spPr bwMode="auto">
          <a:xfrm>
            <a:off x="4635381" y="1676400"/>
            <a:ext cx="62241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 dirty="0">
                <a:solidFill>
                  <a:srgbClr val="0000CC"/>
                </a:solidFill>
                <a:latin typeface=".VnTime" pitchFamily="34" charset="0"/>
              </a:rPr>
              <a:t>b,</a:t>
            </a:r>
          </a:p>
        </p:txBody>
      </p:sp>
      <p:sp>
        <p:nvSpPr>
          <p:cNvPr id="336960" name="Rectangle 64"/>
          <p:cNvSpPr>
            <a:spLocks noChangeArrowheads="1"/>
          </p:cNvSpPr>
          <p:nvPr/>
        </p:nvSpPr>
        <p:spPr bwMode="auto">
          <a:xfrm>
            <a:off x="5110162" y="1981200"/>
            <a:ext cx="3043238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  <a:defRPr/>
            </a:pPr>
            <a:r>
              <a:rPr lang="en-US" altLang="vi-VN" sz="2400" b="1" dirty="0">
                <a:solidFill>
                  <a:schemeClr val="tx1"/>
                </a:solidFill>
                <a:latin typeface=".VnTime" pitchFamily="34" charset="0"/>
              </a:rPr>
              <a:t>5 </a:t>
            </a:r>
            <a:r>
              <a:rPr lang="en-US" altLang="vi-VN" sz="2400" b="1" dirty="0" err="1">
                <a:solidFill>
                  <a:schemeClr val="tx1"/>
                </a:solidFill>
                <a:latin typeface=".VnTime" pitchFamily="34" charset="0"/>
              </a:rPr>
              <a:t>giờ</a:t>
            </a:r>
            <a:r>
              <a:rPr lang="en-US" altLang="vi-VN" sz="2400" b="1" dirty="0">
                <a:solidFill>
                  <a:schemeClr val="tx1"/>
                </a:solidFill>
                <a:latin typeface=".VnTime" pitchFamily="34" charset="0"/>
              </a:rPr>
              <a:t> - 2 </a:t>
            </a:r>
            <a:r>
              <a:rPr lang="en-US" altLang="vi-VN" sz="2400" b="1" dirty="0" err="1">
                <a:solidFill>
                  <a:schemeClr val="tx1"/>
                </a:solidFill>
                <a:latin typeface=".VnTime" pitchFamily="34" charset="0"/>
              </a:rPr>
              <a:t>giờ</a:t>
            </a:r>
            <a:r>
              <a:rPr lang="en-US" altLang="vi-VN" sz="2400" b="1" dirty="0">
                <a:solidFill>
                  <a:schemeClr val="tx1"/>
                </a:solidFill>
                <a:latin typeface=".VnTime" pitchFamily="34" charset="0"/>
              </a:rPr>
              <a:t> = 3 </a:t>
            </a:r>
            <a:r>
              <a:rPr lang="en-US" altLang="vi-VN" sz="2400" b="1" dirty="0" err="1">
                <a:solidFill>
                  <a:schemeClr val="tx1"/>
                </a:solidFill>
                <a:latin typeface=".VnTime" pitchFamily="34" charset="0"/>
              </a:rPr>
              <a:t>giờ</a:t>
            </a:r>
            <a:endParaRPr lang="en-US" altLang="vi-VN" sz="2400" b="1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336961" name="Rectangle 65"/>
          <p:cNvSpPr>
            <a:spLocks noChangeArrowheads="1"/>
          </p:cNvSpPr>
          <p:nvPr/>
        </p:nvSpPr>
        <p:spPr bwMode="auto">
          <a:xfrm>
            <a:off x="5105400" y="3048000"/>
            <a:ext cx="3078956" cy="6858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 dirty="0">
                <a:latin typeface=".VnTime" pitchFamily="34" charset="0"/>
              </a:rPr>
              <a:t>9 </a:t>
            </a:r>
            <a:r>
              <a:rPr lang="en-US" altLang="vi-VN" sz="2400" b="1" dirty="0" err="1">
                <a:latin typeface=".VnTime" pitchFamily="34" charset="0"/>
              </a:rPr>
              <a:t>giờ</a:t>
            </a:r>
            <a:r>
              <a:rPr lang="en-US" altLang="vi-VN" sz="2400" b="1" dirty="0">
                <a:latin typeface=".VnTime" pitchFamily="34" charset="0"/>
              </a:rPr>
              <a:t> - 3 </a:t>
            </a:r>
            <a:r>
              <a:rPr lang="en-US" altLang="vi-VN" sz="2400" b="1" dirty="0" err="1">
                <a:latin typeface=".VnTime" pitchFamily="34" charset="0"/>
              </a:rPr>
              <a:t>giờ</a:t>
            </a:r>
            <a:r>
              <a:rPr lang="en-US" altLang="vi-VN" sz="2400" b="1" dirty="0">
                <a:latin typeface=".VnTime" pitchFamily="34" charset="0"/>
              </a:rPr>
              <a:t> =</a:t>
            </a:r>
          </a:p>
        </p:txBody>
      </p:sp>
      <p:sp>
        <p:nvSpPr>
          <p:cNvPr id="336962" name="Rectangle 66"/>
          <p:cNvSpPr>
            <a:spLocks noChangeArrowheads="1"/>
          </p:cNvSpPr>
          <p:nvPr/>
        </p:nvSpPr>
        <p:spPr bwMode="auto">
          <a:xfrm>
            <a:off x="5143500" y="4114800"/>
            <a:ext cx="3086100" cy="6858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- 8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336963" name="Rectangle 67"/>
          <p:cNvSpPr>
            <a:spLocks noChangeArrowheads="1"/>
          </p:cNvSpPr>
          <p:nvPr/>
        </p:nvSpPr>
        <p:spPr bwMode="auto">
          <a:xfrm>
            <a:off x="5105400" y="5334000"/>
            <a:ext cx="3128963" cy="609600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- 10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26649" name="Text Box 4"/>
          <p:cNvSpPr txBox="1">
            <a:spLocks noChangeArrowheads="1"/>
          </p:cNvSpPr>
          <p:nvPr/>
        </p:nvSpPr>
        <p:spPr bwMode="auto">
          <a:xfrm>
            <a:off x="3486150" y="4572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41022" name="Text Box 62"/>
          <p:cNvSpPr txBox="1">
            <a:spLocks noChangeArrowheads="1"/>
          </p:cNvSpPr>
          <p:nvPr/>
        </p:nvSpPr>
        <p:spPr bwMode="auto">
          <a:xfrm>
            <a:off x="4561609" y="1143000"/>
            <a:ext cx="2753591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568573"/>
      </p:ext>
    </p:extLst>
  </p:cSld>
  <p:clrMapOvr>
    <a:masterClrMapping/>
  </p:clrMapOvr>
  <p:transition advTm="10670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6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336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336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336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19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369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36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36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63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36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36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36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7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7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500"/>
                                        <p:tgtEl>
                                          <p:spTgt spid="3369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500"/>
                                        <p:tgtEl>
                                          <p:spTgt spid="336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500"/>
                                        <p:tgtEl>
                                          <p:spTgt spid="336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32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36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36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36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76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24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6953" grpId="0"/>
      <p:bldP spid="336954" grpId="0"/>
      <p:bldP spid="336955" grpId="0" animBg="1"/>
      <p:bldP spid="336956" grpId="0" animBg="1"/>
      <p:bldP spid="336957" grpId="0" animBg="1"/>
      <p:bldP spid="336958" grpId="0" animBg="1"/>
      <p:bldP spid="336959" grpId="0"/>
      <p:bldP spid="336960" grpId="0" animBg="1"/>
      <p:bldP spid="336961" grpId="0" animBg="1"/>
      <p:bldP spid="336962" grpId="0" animBg="1"/>
      <p:bldP spid="3369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0" name="WordArt 10"/>
          <p:cNvSpPr>
            <a:spLocks noChangeArrowheads="1" noChangeShapeType="1" noTextEdit="1"/>
          </p:cNvSpPr>
          <p:nvPr/>
        </p:nvSpPr>
        <p:spPr bwMode="auto">
          <a:xfrm>
            <a:off x="3257550" y="1905001"/>
            <a:ext cx="3000375" cy="1528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31" name="WordArt 11"/>
          <p:cNvSpPr>
            <a:spLocks noChangeArrowheads="1" noChangeShapeType="1" noTextEdit="1"/>
          </p:cNvSpPr>
          <p:nvPr/>
        </p:nvSpPr>
        <p:spPr bwMode="auto">
          <a:xfrm>
            <a:off x="2457450" y="4106864"/>
            <a:ext cx="4857750" cy="22177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3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Ai nhanh, Ai đúng</a:t>
            </a:r>
            <a:endParaRPr lang="en-US" sz="3600" kern="10" spc="30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7652" name="Picture 106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92" flipH="1">
            <a:off x="7523560" y="5211764"/>
            <a:ext cx="157757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7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84138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8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59266" y="46038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8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10540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4"/>
          <p:cNvSpPr txBox="1">
            <a:spLocks noChangeArrowheads="1"/>
          </p:cNvSpPr>
          <p:nvPr/>
        </p:nvSpPr>
        <p:spPr bwMode="auto">
          <a:xfrm>
            <a:off x="3486150" y="609600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3086100" y="12192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3777"/>
      </p:ext>
    </p:extLst>
  </p:cSld>
  <p:clrMapOvr>
    <a:masterClrMapping/>
  </p:clrMapOvr>
  <p:transition spd="slow" advTm="10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30" grpId="0" animBg="1"/>
      <p:bldP spid="30730" grpId="1" animBg="1"/>
      <p:bldP spid="30731" grpId="0" animBg="1"/>
      <p:bldP spid="307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Program Files\Windows Sidebar\Gadgets\Clock.Gadget\images\trad.png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33650"/>
            <a:ext cx="2331244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12431" y="2670176"/>
            <a:ext cx="258366" cy="2759075"/>
            <a:chOff x="2770" y="1274"/>
            <a:chExt cx="217" cy="1738"/>
          </a:xfrm>
        </p:grpSpPr>
        <p:pic>
          <p:nvPicPr>
            <p:cNvPr id="28687" name="Picture 5" descr="C:\Program Files\Windows Sidebar\Gadgets\WirelessNetwork.Gadget\VistaOrbClock.Gadget\images\live_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1464"/>
              <a:ext cx="217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1274"/>
              <a:ext cx="170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232673" y="1733550"/>
            <a:ext cx="220265" cy="4591050"/>
            <a:chOff x="2361" y="804"/>
            <a:chExt cx="185" cy="2892"/>
          </a:xfrm>
        </p:grpSpPr>
        <p:pic>
          <p:nvPicPr>
            <p:cNvPr id="28685" name="Picture 4" descr="C:\Program Files\Windows Sidebar\Gadgets\WirelessNetwork.Gadget\VistaOrbClock.Gadget\images\live_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" y="804"/>
              <a:ext cx="125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70"/>
              <a:ext cx="18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3929063" y="5751514"/>
            <a:ext cx="97155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</a:rPr>
              <a:t>8 giờ</a:t>
            </a:r>
          </a:p>
        </p:txBody>
      </p:sp>
      <p:sp>
        <p:nvSpPr>
          <p:cNvPr id="28678" name="Bevel 16"/>
          <p:cNvSpPr>
            <a:spLocks noChangeArrowheads="1"/>
          </p:cNvSpPr>
          <p:nvPr/>
        </p:nvSpPr>
        <p:spPr bwMode="auto">
          <a:xfrm>
            <a:off x="1314450" y="1447800"/>
            <a:ext cx="3257550" cy="914400"/>
          </a:xfrm>
          <a:prstGeom prst="bevel">
            <a:avLst>
              <a:gd name="adj" fmla="val 12500"/>
            </a:avLst>
          </a:prstGeom>
          <a:solidFill>
            <a:srgbClr val="FFCC66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vi-VN" sz="3200" b="1">
                <a:solidFill>
                  <a:srgbClr val="FF0000"/>
                </a:solidFill>
                <a:latin typeface="Times New Roman" pitchFamily="18" charset="0"/>
              </a:rPr>
              <a:t>Đồng hồ chỉ mấy giờ?</a:t>
            </a:r>
          </a:p>
        </p:txBody>
      </p:sp>
      <p:pic>
        <p:nvPicPr>
          <p:cNvPr id="28679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8544" y="66675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140325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72" y="5429250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4"/>
          <p:cNvSpPr txBox="1">
            <a:spLocks noChangeArrowheads="1"/>
          </p:cNvSpPr>
          <p:nvPr/>
        </p:nvSpPr>
        <p:spPr bwMode="auto">
          <a:xfrm>
            <a:off x="3543300" y="4572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3200400" y="914400"/>
            <a:ext cx="32004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796153"/>
      </p:ext>
    </p:extLst>
  </p:cSld>
  <p:clrMapOvr>
    <a:masterClrMapping/>
  </p:clrMapOvr>
  <p:transition advTm="26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44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Program Files\Windows Sidebar\Gadgets\Clock.Gadget\images\trad.png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52701"/>
            <a:ext cx="2331244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4326731" y="2689225"/>
            <a:ext cx="258366" cy="2759075"/>
            <a:chOff x="2770" y="1274"/>
            <a:chExt cx="217" cy="1738"/>
          </a:xfrm>
        </p:grpSpPr>
        <p:pic>
          <p:nvPicPr>
            <p:cNvPr id="29711" name="Picture 5" descr="C:\Program Files\Windows Sidebar\Gadgets\WirelessNetwork.Gadget\VistaOrbClock.Gadget\images\live_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1464"/>
              <a:ext cx="217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1274"/>
              <a:ext cx="170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43400" y="1773238"/>
            <a:ext cx="220266" cy="4591050"/>
            <a:chOff x="2361" y="804"/>
            <a:chExt cx="185" cy="2892"/>
          </a:xfrm>
        </p:grpSpPr>
        <p:pic>
          <p:nvPicPr>
            <p:cNvPr id="29709" name="Picture 4" descr="C:\Program Files\Windows Sidebar\Gadgets\WirelessNetwork.Gadget\VistaOrbClock.Gadget\images\live_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" y="804"/>
              <a:ext cx="125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70"/>
              <a:ext cx="18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69457" y="5803901"/>
            <a:ext cx="2731294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</a:rPr>
              <a:t>12 giờ 15 phút</a:t>
            </a:r>
          </a:p>
        </p:txBody>
      </p:sp>
      <p:sp>
        <p:nvSpPr>
          <p:cNvPr id="29702" name="Bevel 16"/>
          <p:cNvSpPr>
            <a:spLocks noChangeArrowheads="1"/>
          </p:cNvSpPr>
          <p:nvPr/>
        </p:nvSpPr>
        <p:spPr bwMode="auto">
          <a:xfrm>
            <a:off x="1143000" y="1524000"/>
            <a:ext cx="3257550" cy="914400"/>
          </a:xfrm>
          <a:prstGeom prst="bevel">
            <a:avLst>
              <a:gd name="adj" fmla="val 12500"/>
            </a:avLst>
          </a:prstGeom>
          <a:solidFill>
            <a:srgbClr val="FFCC66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vi-VN" sz="3200" b="1">
                <a:solidFill>
                  <a:srgbClr val="FF0000"/>
                </a:solidFill>
                <a:latin typeface="Times New Roman" pitchFamily="18" charset="0"/>
              </a:rPr>
              <a:t>Đồng hồ chỉ mấy giờ?</a:t>
            </a:r>
          </a:p>
        </p:txBody>
      </p:sp>
      <p:pic>
        <p:nvPicPr>
          <p:cNvPr id="29703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1438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11641" y="85725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" y="5189538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94" y="5459413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4"/>
          <p:cNvSpPr txBox="1">
            <a:spLocks noChangeArrowheads="1"/>
          </p:cNvSpPr>
          <p:nvPr/>
        </p:nvSpPr>
        <p:spPr bwMode="auto">
          <a:xfrm>
            <a:off x="3486150" y="4572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86100" y="914400"/>
            <a:ext cx="32004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908697"/>
      </p:ext>
    </p:extLst>
  </p:cSld>
  <p:clrMapOvr>
    <a:masterClrMapping/>
  </p:clrMapOvr>
  <p:transition advTm="27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Program Files\Windows Sidebar\Gadgets\Clock.Gadget\images\trad.png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07" y="2759076"/>
            <a:ext cx="2331244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49354" y="2971801"/>
            <a:ext cx="258365" cy="2759075"/>
            <a:chOff x="2770" y="1274"/>
            <a:chExt cx="217" cy="1738"/>
          </a:xfrm>
        </p:grpSpPr>
        <p:pic>
          <p:nvPicPr>
            <p:cNvPr id="30735" name="Picture 5" descr="C:\Program Files\Windows Sidebar\Gadgets\WirelessNetwork.Gadget\VistaOrbClock.Gadget\images\live_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1464"/>
              <a:ext cx="217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1274"/>
              <a:ext cx="170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75548" y="2057400"/>
            <a:ext cx="220265" cy="4591050"/>
            <a:chOff x="2361" y="804"/>
            <a:chExt cx="185" cy="2892"/>
          </a:xfrm>
        </p:grpSpPr>
        <p:pic>
          <p:nvPicPr>
            <p:cNvPr id="30733" name="Picture 4" descr="C:\Program Files\Windows Sidebar\Gadgets\WirelessNetwork.Gadget\VistaOrbClock.Gadget\images\live_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" y="804"/>
              <a:ext cx="125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70"/>
              <a:ext cx="18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107531" y="5983289"/>
            <a:ext cx="3000375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</a:rPr>
              <a:t>2 giờ 30 phút</a:t>
            </a:r>
          </a:p>
        </p:txBody>
      </p:sp>
      <p:sp>
        <p:nvSpPr>
          <p:cNvPr id="30726" name="Bevel 16"/>
          <p:cNvSpPr>
            <a:spLocks noChangeArrowheads="1"/>
          </p:cNvSpPr>
          <p:nvPr/>
        </p:nvSpPr>
        <p:spPr bwMode="auto">
          <a:xfrm>
            <a:off x="1143000" y="1752600"/>
            <a:ext cx="3257550" cy="914400"/>
          </a:xfrm>
          <a:prstGeom prst="bevel">
            <a:avLst>
              <a:gd name="adj" fmla="val 12500"/>
            </a:avLst>
          </a:prstGeom>
          <a:solidFill>
            <a:srgbClr val="FFCC66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vi-VN" sz="3200" b="1">
                <a:solidFill>
                  <a:srgbClr val="FF0000"/>
                </a:solidFill>
                <a:latin typeface="Times New Roman" pitchFamily="18" charset="0"/>
              </a:rPr>
              <a:t>Đồng hồ chỉ mấy giờ?</a:t>
            </a:r>
          </a:p>
        </p:txBody>
      </p:sp>
      <p:pic>
        <p:nvPicPr>
          <p:cNvPr id="30727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3025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11641" y="73025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8" descr="CS0007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9" y="51546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5" descr="pi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66" y="5478463"/>
            <a:ext cx="10001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 Box 4"/>
          <p:cNvSpPr txBox="1">
            <a:spLocks noChangeArrowheads="1"/>
          </p:cNvSpPr>
          <p:nvPr/>
        </p:nvSpPr>
        <p:spPr bwMode="auto">
          <a:xfrm>
            <a:off x="3486150" y="6096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3086100" y="1066801"/>
            <a:ext cx="32004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398793"/>
      </p:ext>
    </p:extLst>
  </p:cSld>
  <p:clrMapOvr>
    <a:masterClrMapping/>
  </p:clrMapOvr>
  <p:transition advTm="23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5400"/>
            <a:ext cx="75187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533401"/>
            <a:ext cx="5124450" cy="4339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33CC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CỦNG CỐ</a:t>
            </a:r>
          </a:p>
          <a:p>
            <a:pPr>
              <a:defRPr/>
            </a:pPr>
            <a:r>
              <a:rPr lang="en-US" sz="4000" dirty="0">
                <a:solidFill>
                  <a:srgbClr val="00B050"/>
                </a:solidFill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SGK(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126)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1"/>
    </mc:Choice>
    <mc:Fallback xmlns="">
      <p:transition spd="slow" advTm="1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51" y="838202"/>
            <a:ext cx="6400800" cy="156966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33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</a:rPr>
              <a:t>CHÀO TẠM BIỆT CÁC EM</a:t>
            </a:r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33738"/>
            <a:ext cx="4939904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85" y="4191000"/>
            <a:ext cx="210621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0" y="5341203"/>
            <a:ext cx="56388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tốt</a:t>
            </a:r>
            <a:endParaRPr lang="en-US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379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959" y="4205288"/>
            <a:ext cx="21336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"/>
    </mc:Choice>
    <mc:Fallback xmlns="">
      <p:transition spd="slow" advTm="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43050" y="3581400"/>
            <a:ext cx="5829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vi-VN" altLang="vi-VN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43050" y="3276600"/>
            <a:ext cx="5829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</a:pPr>
            <a:endParaRPr lang="vi-VN" altLang="vi-VN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8" name="Group 18"/>
          <p:cNvGrpSpPr>
            <a:grpSpLocks/>
          </p:cNvGrpSpPr>
          <p:nvPr/>
        </p:nvGrpSpPr>
        <p:grpSpPr bwMode="auto">
          <a:xfrm>
            <a:off x="1143000" y="6324600"/>
            <a:ext cx="6172200" cy="533400"/>
            <a:chOff x="-96" y="-144"/>
            <a:chExt cx="5952" cy="839"/>
          </a:xfrm>
        </p:grpSpPr>
        <p:grpSp>
          <p:nvGrpSpPr>
            <p:cNvPr id="16419" name="Group 19"/>
            <p:cNvGrpSpPr>
              <a:grpSpLocks/>
            </p:cNvGrpSpPr>
            <p:nvPr/>
          </p:nvGrpSpPr>
          <p:grpSpPr bwMode="auto">
            <a:xfrm>
              <a:off x="-96" y="-144"/>
              <a:ext cx="1248" cy="743"/>
              <a:chOff x="240" y="672"/>
              <a:chExt cx="2832" cy="1511"/>
            </a:xfrm>
          </p:grpSpPr>
          <p:pic>
            <p:nvPicPr>
              <p:cNvPr id="16448" name="Picture 20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9" name="Picture 21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0" name="Picture 22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0" name="Group 23"/>
            <p:cNvGrpSpPr>
              <a:grpSpLocks/>
            </p:cNvGrpSpPr>
            <p:nvPr/>
          </p:nvGrpSpPr>
          <p:grpSpPr bwMode="auto">
            <a:xfrm rot="-10398685">
              <a:off x="576" y="-96"/>
              <a:ext cx="1248" cy="743"/>
              <a:chOff x="240" y="672"/>
              <a:chExt cx="2832" cy="1511"/>
            </a:xfrm>
          </p:grpSpPr>
          <p:pic>
            <p:nvPicPr>
              <p:cNvPr id="16445" name="Picture 24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25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7" name="Picture 26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1" name="Group 27"/>
            <p:cNvGrpSpPr>
              <a:grpSpLocks/>
            </p:cNvGrpSpPr>
            <p:nvPr/>
          </p:nvGrpSpPr>
          <p:grpSpPr bwMode="auto">
            <a:xfrm>
              <a:off x="1392" y="-96"/>
              <a:ext cx="1248" cy="743"/>
              <a:chOff x="240" y="672"/>
              <a:chExt cx="2832" cy="1511"/>
            </a:xfrm>
          </p:grpSpPr>
          <p:pic>
            <p:nvPicPr>
              <p:cNvPr id="16442" name="Picture 28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3" name="Picture 29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4" name="Picture 30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2" name="Group 31"/>
            <p:cNvGrpSpPr>
              <a:grpSpLocks/>
            </p:cNvGrpSpPr>
            <p:nvPr/>
          </p:nvGrpSpPr>
          <p:grpSpPr bwMode="auto">
            <a:xfrm rot="-10398685">
              <a:off x="2064" y="-96"/>
              <a:ext cx="1248" cy="743"/>
              <a:chOff x="240" y="672"/>
              <a:chExt cx="2832" cy="1511"/>
            </a:xfrm>
          </p:grpSpPr>
          <p:pic>
            <p:nvPicPr>
              <p:cNvPr id="16439" name="Picture 32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0" name="Picture 33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1" name="Picture 34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3" name="Group 35"/>
            <p:cNvGrpSpPr>
              <a:grpSpLocks/>
            </p:cNvGrpSpPr>
            <p:nvPr/>
          </p:nvGrpSpPr>
          <p:grpSpPr bwMode="auto">
            <a:xfrm>
              <a:off x="2832" y="-96"/>
              <a:ext cx="1248" cy="743"/>
              <a:chOff x="240" y="672"/>
              <a:chExt cx="2832" cy="1511"/>
            </a:xfrm>
          </p:grpSpPr>
          <p:pic>
            <p:nvPicPr>
              <p:cNvPr id="16436" name="Picture 36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7" name="Picture 37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8" name="Picture 38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4" name="Group 39"/>
            <p:cNvGrpSpPr>
              <a:grpSpLocks/>
            </p:cNvGrpSpPr>
            <p:nvPr/>
          </p:nvGrpSpPr>
          <p:grpSpPr bwMode="auto">
            <a:xfrm rot="-10398685">
              <a:off x="3504" y="-48"/>
              <a:ext cx="1248" cy="743"/>
              <a:chOff x="240" y="672"/>
              <a:chExt cx="2832" cy="1511"/>
            </a:xfrm>
          </p:grpSpPr>
          <p:pic>
            <p:nvPicPr>
              <p:cNvPr id="16433" name="Picture 40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4" name="Picture 41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5" name="Picture 42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5" name="Group 43"/>
            <p:cNvGrpSpPr>
              <a:grpSpLocks/>
            </p:cNvGrpSpPr>
            <p:nvPr/>
          </p:nvGrpSpPr>
          <p:grpSpPr bwMode="auto">
            <a:xfrm>
              <a:off x="3744" y="-96"/>
              <a:ext cx="1248" cy="743"/>
              <a:chOff x="240" y="672"/>
              <a:chExt cx="2832" cy="1511"/>
            </a:xfrm>
          </p:grpSpPr>
          <p:pic>
            <p:nvPicPr>
              <p:cNvPr id="16430" name="Picture 44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1" name="Picture 45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2" name="Picture 46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426" name="Group 47"/>
            <p:cNvGrpSpPr>
              <a:grpSpLocks/>
            </p:cNvGrpSpPr>
            <p:nvPr/>
          </p:nvGrpSpPr>
          <p:grpSpPr bwMode="auto">
            <a:xfrm rot="-10398685">
              <a:off x="4608" y="-119"/>
              <a:ext cx="1248" cy="743"/>
              <a:chOff x="240" y="672"/>
              <a:chExt cx="2832" cy="1511"/>
            </a:xfrm>
          </p:grpSpPr>
          <p:pic>
            <p:nvPicPr>
              <p:cNvPr id="16427" name="Picture 48" descr="Asian lil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8" name="Picture 49" descr="Christmas decoration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9" name="Picture 50" descr="clematis Ville de Lyon 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389" name="Picture 9" descr="A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868988"/>
            <a:ext cx="959644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A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57801"/>
            <a:ext cx="959644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55"/>
          <p:cNvSpPr>
            <a:spLocks noChangeArrowheads="1" noChangeShapeType="1" noTextEdit="1"/>
          </p:cNvSpPr>
          <p:nvPr/>
        </p:nvSpPr>
        <p:spPr bwMode="auto">
          <a:xfrm>
            <a:off x="1359694" y="304800"/>
            <a:ext cx="23431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</a:t>
            </a:r>
            <a:r>
              <a:rPr lang="en-US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</a:t>
            </a:r>
            <a:r>
              <a:rPr lang="en-US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cũ</a:t>
            </a:r>
            <a:endParaRPr lang="en-US" sz="32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31959" name="Group 183"/>
          <p:cNvGrpSpPr>
            <a:grpSpLocks/>
          </p:cNvGrpSpPr>
          <p:nvPr/>
        </p:nvGrpSpPr>
        <p:grpSpPr bwMode="auto">
          <a:xfrm>
            <a:off x="5071342" y="1266536"/>
            <a:ext cx="3037758" cy="1323975"/>
            <a:chOff x="2809" y="1244"/>
            <a:chExt cx="1525" cy="834"/>
          </a:xfrm>
        </p:grpSpPr>
        <p:sp>
          <p:nvSpPr>
            <p:cNvPr id="16416" name="Text Box 184"/>
            <p:cNvSpPr txBox="1">
              <a:spLocks noChangeArrowheads="1"/>
            </p:cNvSpPr>
            <p:nvPr/>
          </p:nvSpPr>
          <p:spPr bwMode="auto">
            <a:xfrm>
              <a:off x="2823" y="1244"/>
              <a:ext cx="336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6000">
                  <a:solidFill>
                    <a:schemeClr val="tx2"/>
                  </a:solidFill>
                  <a:latin typeface="VNI-Times" pitchFamily="2" charset="0"/>
                </a:defRPr>
              </a:lvl1pPr>
              <a:lvl2pPr marL="742950" indent="-285750">
                <a:defRPr sz="6000">
                  <a:solidFill>
                    <a:schemeClr val="tx2"/>
                  </a:solidFill>
                  <a:latin typeface="VNI-Times" pitchFamily="2" charset="0"/>
                </a:defRPr>
              </a:lvl2pPr>
              <a:lvl3pPr marL="11430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3pPr>
              <a:lvl4pPr marL="16002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4pPr>
              <a:lvl5pPr marL="20574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417" name="Line 185"/>
            <p:cNvSpPr>
              <a:spLocks noChangeShapeType="1"/>
            </p:cNvSpPr>
            <p:nvPr/>
          </p:nvSpPr>
          <p:spPr bwMode="auto">
            <a:xfrm>
              <a:off x="2809" y="165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Text Box 186"/>
            <p:cNvSpPr txBox="1">
              <a:spLocks noChangeArrowheads="1"/>
            </p:cNvSpPr>
            <p:nvPr/>
          </p:nvSpPr>
          <p:spPr bwMode="auto">
            <a:xfrm>
              <a:off x="3056" y="1326"/>
              <a:ext cx="127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6000">
                  <a:solidFill>
                    <a:schemeClr val="tx2"/>
                  </a:solidFill>
                  <a:latin typeface="VNI-Times" pitchFamily="2" charset="0"/>
                </a:defRPr>
              </a:lvl1pPr>
              <a:lvl2pPr marL="742950" indent="-285750">
                <a:defRPr sz="6000">
                  <a:solidFill>
                    <a:schemeClr val="tx2"/>
                  </a:solidFill>
                  <a:latin typeface="VNI-Times" pitchFamily="2" charset="0"/>
                </a:defRPr>
              </a:lvl2pPr>
              <a:lvl3pPr marL="11430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3pPr>
              <a:lvl4pPr marL="16002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4pPr>
              <a:lvl5pPr marL="2057400" indent="-228600">
                <a:defRPr sz="6000">
                  <a:solidFill>
                    <a:schemeClr val="tx2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2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vi-VN" sz="3200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altLang="vi-VN" sz="3200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alt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31963" name="Group 187"/>
          <p:cNvGrpSpPr>
            <a:grpSpLocks/>
          </p:cNvGrpSpPr>
          <p:nvPr/>
        </p:nvGrpSpPr>
        <p:grpSpPr bwMode="auto">
          <a:xfrm>
            <a:off x="1866900" y="2636839"/>
            <a:ext cx="800100" cy="917575"/>
            <a:chOff x="3237" y="741"/>
            <a:chExt cx="672" cy="579"/>
          </a:xfrm>
        </p:grpSpPr>
        <p:sp>
          <p:nvSpPr>
            <p:cNvPr id="16412" name="Rectangle 188"/>
            <p:cNvSpPr>
              <a:spLocks noChangeArrowheads="1"/>
            </p:cNvSpPr>
            <p:nvPr/>
          </p:nvSpPr>
          <p:spPr bwMode="auto">
            <a:xfrm>
              <a:off x="3237" y="741"/>
              <a:ext cx="672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3" name="Line 189"/>
            <p:cNvSpPr>
              <a:spLocks noChangeShapeType="1"/>
            </p:cNvSpPr>
            <p:nvPr/>
          </p:nvSpPr>
          <p:spPr bwMode="auto">
            <a:xfrm>
              <a:off x="3582" y="741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190"/>
            <p:cNvSpPr>
              <a:spLocks noChangeShapeType="1"/>
            </p:cNvSpPr>
            <p:nvPr/>
          </p:nvSpPr>
          <p:spPr bwMode="auto">
            <a:xfrm>
              <a:off x="3237" y="1041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Rectangle 191"/>
            <p:cNvSpPr>
              <a:spLocks noChangeArrowheads="1"/>
            </p:cNvSpPr>
            <p:nvPr/>
          </p:nvSpPr>
          <p:spPr bwMode="auto">
            <a:xfrm>
              <a:off x="3582" y="1041"/>
              <a:ext cx="327" cy="279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1968" name="Group 192"/>
          <p:cNvGrpSpPr>
            <a:grpSpLocks/>
          </p:cNvGrpSpPr>
          <p:nvPr/>
        </p:nvGrpSpPr>
        <p:grpSpPr bwMode="auto">
          <a:xfrm>
            <a:off x="6065044" y="2906714"/>
            <a:ext cx="1428750" cy="674687"/>
            <a:chOff x="3246" y="2071"/>
            <a:chExt cx="1200" cy="425"/>
          </a:xfrm>
        </p:grpSpPr>
        <p:sp>
          <p:nvSpPr>
            <p:cNvPr id="16406" name="Rectangle 193"/>
            <p:cNvSpPr>
              <a:spLocks noChangeArrowheads="1"/>
            </p:cNvSpPr>
            <p:nvPr/>
          </p:nvSpPr>
          <p:spPr bwMode="auto">
            <a:xfrm>
              <a:off x="3246" y="2071"/>
              <a:ext cx="1200" cy="4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7" name="Line 194"/>
            <p:cNvSpPr>
              <a:spLocks noChangeShapeType="1"/>
            </p:cNvSpPr>
            <p:nvPr/>
          </p:nvSpPr>
          <p:spPr bwMode="auto">
            <a:xfrm>
              <a:off x="3726" y="2080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195"/>
            <p:cNvSpPr>
              <a:spLocks noChangeShapeType="1"/>
            </p:cNvSpPr>
            <p:nvPr/>
          </p:nvSpPr>
          <p:spPr bwMode="auto">
            <a:xfrm>
              <a:off x="3966" y="2080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196"/>
            <p:cNvSpPr>
              <a:spLocks noChangeShapeType="1"/>
            </p:cNvSpPr>
            <p:nvPr/>
          </p:nvSpPr>
          <p:spPr bwMode="auto">
            <a:xfrm>
              <a:off x="4206" y="2080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Rectangle 197"/>
            <p:cNvSpPr>
              <a:spLocks noChangeArrowheads="1"/>
            </p:cNvSpPr>
            <p:nvPr/>
          </p:nvSpPr>
          <p:spPr bwMode="auto">
            <a:xfrm>
              <a:off x="3246" y="2071"/>
              <a:ext cx="240" cy="421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1" name="Line 198"/>
            <p:cNvSpPr>
              <a:spLocks noChangeShapeType="1"/>
            </p:cNvSpPr>
            <p:nvPr/>
          </p:nvSpPr>
          <p:spPr bwMode="auto">
            <a:xfrm>
              <a:off x="3246" y="2287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975" name="Group 199"/>
          <p:cNvGrpSpPr>
            <a:grpSpLocks/>
          </p:cNvGrpSpPr>
          <p:nvPr/>
        </p:nvGrpSpPr>
        <p:grpSpPr bwMode="auto">
          <a:xfrm>
            <a:off x="3992166" y="2601914"/>
            <a:ext cx="857250" cy="1000125"/>
            <a:chOff x="3246" y="1374"/>
            <a:chExt cx="720" cy="629"/>
          </a:xfrm>
        </p:grpSpPr>
        <p:sp>
          <p:nvSpPr>
            <p:cNvPr id="16401" name="Rectangle 200"/>
            <p:cNvSpPr>
              <a:spLocks noChangeArrowheads="1"/>
            </p:cNvSpPr>
            <p:nvPr/>
          </p:nvSpPr>
          <p:spPr bwMode="auto">
            <a:xfrm>
              <a:off x="3246" y="1374"/>
              <a:ext cx="717" cy="6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2" name="Line 201"/>
            <p:cNvSpPr>
              <a:spLocks noChangeShapeType="1"/>
            </p:cNvSpPr>
            <p:nvPr/>
          </p:nvSpPr>
          <p:spPr bwMode="auto">
            <a:xfrm>
              <a:off x="3246" y="159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Rectangle 202"/>
            <p:cNvSpPr>
              <a:spLocks noChangeArrowheads="1"/>
            </p:cNvSpPr>
            <p:nvPr/>
          </p:nvSpPr>
          <p:spPr bwMode="auto">
            <a:xfrm>
              <a:off x="3249" y="1593"/>
              <a:ext cx="714" cy="206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4" name="Line 203"/>
            <p:cNvSpPr>
              <a:spLocks noChangeShapeType="1"/>
            </p:cNvSpPr>
            <p:nvPr/>
          </p:nvSpPr>
          <p:spPr bwMode="auto">
            <a:xfrm>
              <a:off x="3477" y="1383"/>
              <a:ext cx="0" cy="6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04"/>
            <p:cNvSpPr>
              <a:spLocks noChangeShapeType="1"/>
            </p:cNvSpPr>
            <p:nvPr/>
          </p:nvSpPr>
          <p:spPr bwMode="auto">
            <a:xfrm>
              <a:off x="3726" y="1377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1981" name="Text Box 205"/>
          <p:cNvSpPr txBox="1">
            <a:spLocks noChangeArrowheads="1"/>
          </p:cNvSpPr>
          <p:nvPr/>
        </p:nvSpPr>
        <p:spPr bwMode="auto">
          <a:xfrm>
            <a:off x="2020491" y="3589338"/>
            <a:ext cx="400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31982" name="Text Box 206"/>
          <p:cNvSpPr txBox="1">
            <a:spLocks noChangeArrowheads="1"/>
          </p:cNvSpPr>
          <p:nvPr/>
        </p:nvSpPr>
        <p:spPr bwMode="auto">
          <a:xfrm>
            <a:off x="4243388" y="3624263"/>
            <a:ext cx="400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31983" name="Text Box 207"/>
          <p:cNvSpPr txBox="1">
            <a:spLocks noChangeArrowheads="1"/>
          </p:cNvSpPr>
          <p:nvPr/>
        </p:nvSpPr>
        <p:spPr bwMode="auto">
          <a:xfrm>
            <a:off x="6627019" y="3622675"/>
            <a:ext cx="400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6399" name="Picture 221" descr="6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53" y="4343400"/>
            <a:ext cx="98464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Box 1"/>
          <p:cNvSpPr txBox="1">
            <a:spLocks noChangeArrowheads="1"/>
          </p:cNvSpPr>
          <p:nvPr/>
        </p:nvSpPr>
        <p:spPr bwMode="auto">
          <a:xfrm>
            <a:off x="699123" y="1428750"/>
            <a:ext cx="4352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vi-VN" altLang="vi-VN" sz="3200" dirty="0">
                <a:latin typeface="Times New Roman" pitchFamily="18" charset="0"/>
                <a:cs typeface="Times New Roman" pitchFamily="18" charset="0"/>
              </a:rPr>
              <a:t>Hình nào đã được tô màu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14823"/>
      </p:ext>
    </p:extLst>
  </p:cSld>
  <p:clrMapOvr>
    <a:masterClrMapping/>
  </p:clrMapOvr>
  <p:transition spd="med" advTm="18799">
    <p:checker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1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31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31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31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1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3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3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3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1"/>
                            </p:stCondLst>
                            <p:childTnLst>
                              <p:par>
                                <p:cTn id="3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31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31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3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1981" grpId="0"/>
      <p:bldP spid="331982" grpId="0"/>
      <p:bldP spid="3319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206500"/>
            <a:ext cx="935865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vi-VN" altLang="vi-VN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Các em đã học những đơn vị đo thời gian nào?</a:t>
            </a:r>
          </a:p>
          <a:p>
            <a:pPr algn="just" eaLnBrk="1" hangingPunct="1">
              <a:lnSpc>
                <a:spcPct val="200000"/>
              </a:lnSpc>
            </a:pPr>
            <a:r>
              <a:rPr lang="vi-VN" altLang="vi-VN" sz="4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r>
              <a:rPr lang="vi-VN" altLang="vi-VN" sz="40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Tuần lễ, ngày, giờ.</a:t>
            </a:r>
          </a:p>
        </p:txBody>
      </p:sp>
      <p:pic>
        <p:nvPicPr>
          <p:cNvPr id="17411" name="Picture 9" descr="A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1"/>
            <a:ext cx="13716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9"/>
          <p:cNvGrpSpPr>
            <a:grpSpLocks/>
          </p:cNvGrpSpPr>
          <p:nvPr/>
        </p:nvGrpSpPr>
        <p:grpSpPr bwMode="auto">
          <a:xfrm>
            <a:off x="1143000" y="6324600"/>
            <a:ext cx="6858000" cy="533400"/>
            <a:chOff x="-96" y="-144"/>
            <a:chExt cx="5952" cy="839"/>
          </a:xfrm>
        </p:grpSpPr>
        <p:grpSp>
          <p:nvGrpSpPr>
            <p:cNvPr id="17414" name="Group 10"/>
            <p:cNvGrpSpPr>
              <a:grpSpLocks/>
            </p:cNvGrpSpPr>
            <p:nvPr/>
          </p:nvGrpSpPr>
          <p:grpSpPr bwMode="auto">
            <a:xfrm>
              <a:off x="-96" y="-144"/>
              <a:ext cx="1248" cy="743"/>
              <a:chOff x="240" y="672"/>
              <a:chExt cx="2832" cy="1511"/>
            </a:xfrm>
          </p:grpSpPr>
          <p:pic>
            <p:nvPicPr>
              <p:cNvPr id="17443" name="Picture 11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4" name="Picture 12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5" name="Picture 13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5" name="Group 14"/>
            <p:cNvGrpSpPr>
              <a:grpSpLocks/>
            </p:cNvGrpSpPr>
            <p:nvPr/>
          </p:nvGrpSpPr>
          <p:grpSpPr bwMode="auto">
            <a:xfrm rot="-10398685">
              <a:off x="576" y="-96"/>
              <a:ext cx="1248" cy="743"/>
              <a:chOff x="240" y="672"/>
              <a:chExt cx="2832" cy="1511"/>
            </a:xfrm>
          </p:grpSpPr>
          <p:pic>
            <p:nvPicPr>
              <p:cNvPr id="17440" name="Picture 15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1" name="Picture 16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2" name="Picture 17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6" name="Group 18"/>
            <p:cNvGrpSpPr>
              <a:grpSpLocks/>
            </p:cNvGrpSpPr>
            <p:nvPr/>
          </p:nvGrpSpPr>
          <p:grpSpPr bwMode="auto">
            <a:xfrm>
              <a:off x="1392" y="-96"/>
              <a:ext cx="1248" cy="743"/>
              <a:chOff x="240" y="672"/>
              <a:chExt cx="2832" cy="1511"/>
            </a:xfrm>
          </p:grpSpPr>
          <p:pic>
            <p:nvPicPr>
              <p:cNvPr id="17437" name="Picture 19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8" name="Picture 20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9" name="Picture 21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7" name="Group 22"/>
            <p:cNvGrpSpPr>
              <a:grpSpLocks/>
            </p:cNvGrpSpPr>
            <p:nvPr/>
          </p:nvGrpSpPr>
          <p:grpSpPr bwMode="auto">
            <a:xfrm rot="-10398685">
              <a:off x="2064" y="-96"/>
              <a:ext cx="1248" cy="743"/>
              <a:chOff x="240" y="672"/>
              <a:chExt cx="2832" cy="1511"/>
            </a:xfrm>
          </p:grpSpPr>
          <p:pic>
            <p:nvPicPr>
              <p:cNvPr id="17434" name="Picture 23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5" name="Picture 24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6" name="Picture 25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8" name="Group 26"/>
            <p:cNvGrpSpPr>
              <a:grpSpLocks/>
            </p:cNvGrpSpPr>
            <p:nvPr/>
          </p:nvGrpSpPr>
          <p:grpSpPr bwMode="auto">
            <a:xfrm>
              <a:off x="2832" y="-96"/>
              <a:ext cx="1248" cy="743"/>
              <a:chOff x="240" y="672"/>
              <a:chExt cx="2832" cy="1511"/>
            </a:xfrm>
          </p:grpSpPr>
          <p:pic>
            <p:nvPicPr>
              <p:cNvPr id="17431" name="Picture 27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2" name="Picture 28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3" name="Picture 29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9" name="Group 30"/>
            <p:cNvGrpSpPr>
              <a:grpSpLocks/>
            </p:cNvGrpSpPr>
            <p:nvPr/>
          </p:nvGrpSpPr>
          <p:grpSpPr bwMode="auto">
            <a:xfrm rot="-10398685">
              <a:off x="3504" y="-48"/>
              <a:ext cx="1248" cy="743"/>
              <a:chOff x="240" y="672"/>
              <a:chExt cx="2832" cy="1511"/>
            </a:xfrm>
          </p:grpSpPr>
          <p:pic>
            <p:nvPicPr>
              <p:cNvPr id="17428" name="Picture 31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9" name="Picture 32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0" name="Picture 33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0" name="Group 34"/>
            <p:cNvGrpSpPr>
              <a:grpSpLocks/>
            </p:cNvGrpSpPr>
            <p:nvPr/>
          </p:nvGrpSpPr>
          <p:grpSpPr bwMode="auto">
            <a:xfrm>
              <a:off x="3744" y="-96"/>
              <a:ext cx="1248" cy="743"/>
              <a:chOff x="240" y="672"/>
              <a:chExt cx="2832" cy="1511"/>
            </a:xfrm>
          </p:grpSpPr>
          <p:pic>
            <p:nvPicPr>
              <p:cNvPr id="17425" name="Picture 35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6" name="Picture 36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7" name="Picture 37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1" name="Group 38"/>
            <p:cNvGrpSpPr>
              <a:grpSpLocks/>
            </p:cNvGrpSpPr>
            <p:nvPr/>
          </p:nvGrpSpPr>
          <p:grpSpPr bwMode="auto">
            <a:xfrm rot="-10398685">
              <a:off x="4608" y="-119"/>
              <a:ext cx="1248" cy="743"/>
              <a:chOff x="240" y="672"/>
              <a:chExt cx="2832" cy="1511"/>
            </a:xfrm>
          </p:grpSpPr>
          <p:pic>
            <p:nvPicPr>
              <p:cNvPr id="17422" name="Picture 39" descr="Asian lily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40" descr="Christmas decoration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4" name="Picture 41" descr="clematis Ville de Lyon 0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413" name="Picture 221" descr="6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53" y="4343400"/>
            <a:ext cx="98464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9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7"/>
    </mc:Choice>
    <mc:Fallback xmlns="">
      <p:transition spd="slow" advTm="2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9" name="AutoShape 11" descr="WB01741L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920974" y="2057960"/>
            <a:ext cx="4308626" cy="838200"/>
          </a:xfrm>
          <a:prstGeom prst="plaque">
            <a:avLst>
              <a:gd name="adj" fmla="val 7972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57150" cmpd="thickThin">
            <a:solidFill>
              <a:srgbClr val="CC3300"/>
            </a:solidFill>
            <a:miter lim="800000"/>
            <a:headEnd/>
            <a:tailEnd/>
          </a:ln>
          <a:effectLst>
            <a:outerShdw dist="74053" dir="1857825" algn="ctr" rotWithShape="0">
              <a:srgbClr val="99FF33"/>
            </a:outerShdw>
          </a:effectLst>
        </p:spPr>
        <p:txBody>
          <a:bodyPr rIns="182880" anchor="ctr"/>
          <a:lstStyle/>
          <a:p>
            <a:pPr algn="ctr" eaLnBrk="1" hangingPunct="1">
              <a:lnSpc>
                <a:spcPct val="130000"/>
              </a:lnSpc>
            </a:pPr>
            <a:r>
              <a:rPr lang="en-US" altLang="vi-VN" sz="4400" b="1" dirty="0">
                <a:solidFill>
                  <a:srgbClr val="0000CC"/>
                </a:solidFill>
                <a:latin typeface="Palatino Linotype" pitchFamily="18" charset="0"/>
              </a:rPr>
              <a:t>1 </a:t>
            </a:r>
            <a:r>
              <a:rPr lang="en-US" altLang="vi-VN" sz="4400" b="1" dirty="0" err="1">
                <a:solidFill>
                  <a:srgbClr val="0000CC"/>
                </a:solidFill>
                <a:latin typeface="Palatino Linotype" pitchFamily="18" charset="0"/>
              </a:rPr>
              <a:t>giờ</a:t>
            </a:r>
            <a:r>
              <a:rPr lang="en-US" altLang="vi-VN" sz="4400" b="1" dirty="0">
                <a:solidFill>
                  <a:srgbClr val="0000CC"/>
                </a:solidFill>
                <a:latin typeface="Palatino Linotype" pitchFamily="18" charset="0"/>
              </a:rPr>
              <a:t> = 60 </a:t>
            </a:r>
            <a:r>
              <a:rPr lang="en-US" altLang="vi-VN" sz="4400" b="1" dirty="0" err="1">
                <a:solidFill>
                  <a:srgbClr val="0000CC"/>
                </a:solidFill>
                <a:latin typeface="Palatino Linotype" pitchFamily="18" charset="0"/>
              </a:rPr>
              <a:t>phút</a:t>
            </a:r>
            <a:endParaRPr lang="en-US" altLang="vi-VN" sz="4400" b="1" dirty="0">
              <a:solidFill>
                <a:srgbClr val="0000CC"/>
              </a:solidFill>
              <a:latin typeface="Palatino Linotype" pitchFamily="18" charset="0"/>
            </a:endParaRPr>
          </a:p>
        </p:txBody>
      </p:sp>
      <p:pic>
        <p:nvPicPr>
          <p:cNvPr id="18435" name="Picture 9" descr="A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29201"/>
            <a:ext cx="154305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18"/>
          <p:cNvGrpSpPr>
            <a:grpSpLocks/>
          </p:cNvGrpSpPr>
          <p:nvPr/>
        </p:nvGrpSpPr>
        <p:grpSpPr bwMode="auto">
          <a:xfrm>
            <a:off x="1143000" y="6324600"/>
            <a:ext cx="6858000" cy="533400"/>
            <a:chOff x="-96" y="-144"/>
            <a:chExt cx="5952" cy="839"/>
          </a:xfrm>
        </p:grpSpPr>
        <p:grpSp>
          <p:nvGrpSpPr>
            <p:cNvPr id="18447" name="Group 19"/>
            <p:cNvGrpSpPr>
              <a:grpSpLocks/>
            </p:cNvGrpSpPr>
            <p:nvPr/>
          </p:nvGrpSpPr>
          <p:grpSpPr bwMode="auto">
            <a:xfrm>
              <a:off x="-96" y="-144"/>
              <a:ext cx="1248" cy="743"/>
              <a:chOff x="240" y="672"/>
              <a:chExt cx="2832" cy="1511"/>
            </a:xfrm>
          </p:grpSpPr>
          <p:pic>
            <p:nvPicPr>
              <p:cNvPr id="18476" name="Picture 20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7" name="Picture 21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8" name="Picture 22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8" name="Group 23"/>
            <p:cNvGrpSpPr>
              <a:grpSpLocks/>
            </p:cNvGrpSpPr>
            <p:nvPr/>
          </p:nvGrpSpPr>
          <p:grpSpPr bwMode="auto">
            <a:xfrm rot="-10398685">
              <a:off x="576" y="-96"/>
              <a:ext cx="1248" cy="743"/>
              <a:chOff x="240" y="672"/>
              <a:chExt cx="2832" cy="1511"/>
            </a:xfrm>
          </p:grpSpPr>
          <p:pic>
            <p:nvPicPr>
              <p:cNvPr id="18473" name="Picture 24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4" name="Picture 25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5" name="Picture 26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9" name="Group 27"/>
            <p:cNvGrpSpPr>
              <a:grpSpLocks/>
            </p:cNvGrpSpPr>
            <p:nvPr/>
          </p:nvGrpSpPr>
          <p:grpSpPr bwMode="auto">
            <a:xfrm>
              <a:off x="1392" y="-96"/>
              <a:ext cx="1248" cy="743"/>
              <a:chOff x="240" y="672"/>
              <a:chExt cx="2832" cy="1511"/>
            </a:xfrm>
          </p:grpSpPr>
          <p:pic>
            <p:nvPicPr>
              <p:cNvPr id="18470" name="Picture 28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1" name="Picture 29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2" name="Picture 30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50" name="Group 31"/>
            <p:cNvGrpSpPr>
              <a:grpSpLocks/>
            </p:cNvGrpSpPr>
            <p:nvPr/>
          </p:nvGrpSpPr>
          <p:grpSpPr bwMode="auto">
            <a:xfrm rot="-10398685">
              <a:off x="2064" y="-96"/>
              <a:ext cx="1248" cy="743"/>
              <a:chOff x="240" y="672"/>
              <a:chExt cx="2832" cy="1511"/>
            </a:xfrm>
          </p:grpSpPr>
          <p:pic>
            <p:nvPicPr>
              <p:cNvPr id="18467" name="Picture 32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8" name="Picture 33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9" name="Picture 34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51" name="Group 35"/>
            <p:cNvGrpSpPr>
              <a:grpSpLocks/>
            </p:cNvGrpSpPr>
            <p:nvPr/>
          </p:nvGrpSpPr>
          <p:grpSpPr bwMode="auto">
            <a:xfrm>
              <a:off x="2832" y="-96"/>
              <a:ext cx="1248" cy="743"/>
              <a:chOff x="240" y="672"/>
              <a:chExt cx="2832" cy="1511"/>
            </a:xfrm>
          </p:grpSpPr>
          <p:pic>
            <p:nvPicPr>
              <p:cNvPr id="18464" name="Picture 36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5" name="Picture 37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6" name="Picture 38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52" name="Group 39"/>
            <p:cNvGrpSpPr>
              <a:grpSpLocks/>
            </p:cNvGrpSpPr>
            <p:nvPr/>
          </p:nvGrpSpPr>
          <p:grpSpPr bwMode="auto">
            <a:xfrm rot="-10398685">
              <a:off x="3504" y="-48"/>
              <a:ext cx="1248" cy="743"/>
              <a:chOff x="240" y="672"/>
              <a:chExt cx="2832" cy="1511"/>
            </a:xfrm>
          </p:grpSpPr>
          <p:pic>
            <p:nvPicPr>
              <p:cNvPr id="18461" name="Picture 40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2" name="Picture 41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3" name="Picture 42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53" name="Group 43"/>
            <p:cNvGrpSpPr>
              <a:grpSpLocks/>
            </p:cNvGrpSpPr>
            <p:nvPr/>
          </p:nvGrpSpPr>
          <p:grpSpPr bwMode="auto">
            <a:xfrm>
              <a:off x="3744" y="-96"/>
              <a:ext cx="1248" cy="743"/>
              <a:chOff x="240" y="672"/>
              <a:chExt cx="2832" cy="1511"/>
            </a:xfrm>
          </p:grpSpPr>
          <p:pic>
            <p:nvPicPr>
              <p:cNvPr id="18458" name="Picture 44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9" name="Picture 45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0" name="Picture 46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54" name="Group 47"/>
            <p:cNvGrpSpPr>
              <a:grpSpLocks/>
            </p:cNvGrpSpPr>
            <p:nvPr/>
          </p:nvGrpSpPr>
          <p:grpSpPr bwMode="auto">
            <a:xfrm rot="-10398685">
              <a:off x="4608" y="-119"/>
              <a:ext cx="1248" cy="743"/>
              <a:chOff x="240" y="672"/>
              <a:chExt cx="2832" cy="1511"/>
            </a:xfrm>
          </p:grpSpPr>
          <p:pic>
            <p:nvPicPr>
              <p:cNvPr id="18455" name="Picture 48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6" name="Picture 49" descr="Christmas decoration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7" name="Picture 50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80944" name="AutoShape 16" descr="WB01741L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943350" y="3391887"/>
            <a:ext cx="4286250" cy="838200"/>
          </a:xfrm>
          <a:prstGeom prst="plaque">
            <a:avLst>
              <a:gd name="adj" fmla="val 7972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57150" cmpd="thickThin">
            <a:solidFill>
              <a:srgbClr val="CC3300"/>
            </a:solidFill>
            <a:miter lim="800000"/>
            <a:headEnd/>
            <a:tailEnd/>
          </a:ln>
          <a:effectLst>
            <a:outerShdw dist="74053" dir="1857825" algn="ctr" rotWithShape="0">
              <a:srgbClr val="99FF33"/>
            </a:outerShdw>
          </a:effectLst>
        </p:spPr>
        <p:txBody>
          <a:bodyPr rIns="182880" anchor="ctr"/>
          <a:lstStyle/>
          <a:p>
            <a:pPr algn="ctr" eaLnBrk="1" hangingPunct="1">
              <a:lnSpc>
                <a:spcPct val="130000"/>
              </a:lnSpc>
            </a:pPr>
            <a:r>
              <a:rPr lang="en-US" altLang="vi-VN" sz="4400" b="1">
                <a:solidFill>
                  <a:srgbClr val="0000CC"/>
                </a:solidFill>
                <a:latin typeface="Times New Roman" pitchFamily="18" charset="0"/>
              </a:rPr>
              <a:t>60 phút = 1 giờ</a:t>
            </a:r>
          </a:p>
        </p:txBody>
      </p:sp>
      <p:pic>
        <p:nvPicPr>
          <p:cNvPr id="18438" name="Picture 2" descr="C:\Program Files\Windows Sidebar\Gadgets\Clock.Gadget\images\trad.png"/>
          <p:cNvPicPr>
            <a:picLocks noChangeAspect="1" noChangeArrowheads="1"/>
          </p:cNvPicPr>
          <p:nvPr/>
        </p:nvPicPr>
        <p:blipFill>
          <a:blip r:embed="rId10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1"/>
            <a:ext cx="2331244" cy="3108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-1319626">
            <a:off x="2172892" y="2187575"/>
            <a:ext cx="258365" cy="2452688"/>
            <a:chOff x="2770" y="1274"/>
            <a:chExt cx="217" cy="1738"/>
          </a:xfrm>
        </p:grpSpPr>
        <p:pic>
          <p:nvPicPr>
            <p:cNvPr id="18445" name="Picture 5" descr="C:\Program Files\Windows Sidebar\Gadgets\WirelessNetwork.Gadget\VistaOrbClock.Gadget\images\live_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1464"/>
              <a:ext cx="217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1274"/>
              <a:ext cx="170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181226" y="1546225"/>
            <a:ext cx="288131" cy="3741738"/>
            <a:chOff x="2361" y="804"/>
            <a:chExt cx="185" cy="2892"/>
          </a:xfrm>
        </p:grpSpPr>
        <p:pic>
          <p:nvPicPr>
            <p:cNvPr id="18443" name="Picture 4" descr="C:\Program Files\Windows Sidebar\Gadgets\WirelessNetwork.Gadget\VistaOrbClock.Gadget\images\live_h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" y="804"/>
              <a:ext cx="125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70"/>
              <a:ext cx="18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1" name="Text Box 4"/>
          <p:cNvSpPr txBox="1">
            <a:spLocks noChangeArrowheads="1"/>
          </p:cNvSpPr>
          <p:nvPr/>
        </p:nvSpPr>
        <p:spPr bwMode="auto">
          <a:xfrm>
            <a:off x="3486150" y="609600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28726" name="Text Box 54"/>
          <p:cNvSpPr txBox="1">
            <a:spLocks noChangeArrowheads="1"/>
          </p:cNvSpPr>
          <p:nvPr/>
        </p:nvSpPr>
        <p:spPr bwMode="auto">
          <a:xfrm>
            <a:off x="3086100" y="12192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8"/>
    </mc:Choice>
    <mc:Fallback xmlns="">
      <p:transition spd="slow" advTm="4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80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80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0939" grpId="0" animBg="1"/>
      <p:bldP spid="3809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tam g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1428750" cy="2057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143000" y="4191001"/>
            <a:ext cx="1287066" cy="606425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FFFFCC"/>
              </a:gs>
              <a:gs pos="100000">
                <a:srgbClr val="CCCCFF"/>
              </a:gs>
            </a:gsLst>
            <a:lin ang="5400000" scaled="1"/>
          </a:gradFill>
          <a:ln w="1905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 eaLnBrk="1" hangingPunct="1"/>
            <a:r>
              <a:rPr lang="en-US" alt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giờ</a:t>
            </a:r>
          </a:p>
        </p:txBody>
      </p:sp>
      <p:grpSp>
        <p:nvGrpSpPr>
          <p:cNvPr id="19460" name="Group 54"/>
          <p:cNvGrpSpPr>
            <a:grpSpLocks/>
          </p:cNvGrpSpPr>
          <p:nvPr/>
        </p:nvGrpSpPr>
        <p:grpSpPr bwMode="auto">
          <a:xfrm>
            <a:off x="1600200" y="6580188"/>
            <a:ext cx="6400800" cy="354012"/>
            <a:chOff x="-96" y="-144"/>
            <a:chExt cx="5952" cy="839"/>
          </a:xfrm>
        </p:grpSpPr>
        <p:grpSp>
          <p:nvGrpSpPr>
            <p:cNvPr id="19475" name="Group 55"/>
            <p:cNvGrpSpPr>
              <a:grpSpLocks/>
            </p:cNvGrpSpPr>
            <p:nvPr/>
          </p:nvGrpSpPr>
          <p:grpSpPr bwMode="auto">
            <a:xfrm>
              <a:off x="-96" y="-144"/>
              <a:ext cx="1248" cy="743"/>
              <a:chOff x="240" y="672"/>
              <a:chExt cx="2832" cy="1511"/>
            </a:xfrm>
          </p:grpSpPr>
          <p:pic>
            <p:nvPicPr>
              <p:cNvPr id="19504" name="Picture 56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5" name="Picture 57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6" name="Picture 58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76" name="Group 59"/>
            <p:cNvGrpSpPr>
              <a:grpSpLocks/>
            </p:cNvGrpSpPr>
            <p:nvPr/>
          </p:nvGrpSpPr>
          <p:grpSpPr bwMode="auto">
            <a:xfrm rot="-10398685">
              <a:off x="576" y="-96"/>
              <a:ext cx="1248" cy="743"/>
              <a:chOff x="240" y="672"/>
              <a:chExt cx="2832" cy="1511"/>
            </a:xfrm>
          </p:grpSpPr>
          <p:pic>
            <p:nvPicPr>
              <p:cNvPr id="19501" name="Picture 60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2" name="Picture 61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3" name="Picture 62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77" name="Group 63"/>
            <p:cNvGrpSpPr>
              <a:grpSpLocks/>
            </p:cNvGrpSpPr>
            <p:nvPr/>
          </p:nvGrpSpPr>
          <p:grpSpPr bwMode="auto">
            <a:xfrm>
              <a:off x="1392" y="-96"/>
              <a:ext cx="1248" cy="743"/>
              <a:chOff x="240" y="672"/>
              <a:chExt cx="2832" cy="1511"/>
            </a:xfrm>
          </p:grpSpPr>
          <p:pic>
            <p:nvPicPr>
              <p:cNvPr id="19498" name="Picture 64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9" name="Picture 65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0" name="Picture 66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78" name="Group 67"/>
            <p:cNvGrpSpPr>
              <a:grpSpLocks/>
            </p:cNvGrpSpPr>
            <p:nvPr/>
          </p:nvGrpSpPr>
          <p:grpSpPr bwMode="auto">
            <a:xfrm rot="-10398685">
              <a:off x="2064" y="-96"/>
              <a:ext cx="1248" cy="743"/>
              <a:chOff x="240" y="672"/>
              <a:chExt cx="2832" cy="1511"/>
            </a:xfrm>
          </p:grpSpPr>
          <p:pic>
            <p:nvPicPr>
              <p:cNvPr id="19495" name="Picture 68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6" name="Picture 69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7" name="Picture 70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79" name="Group 71"/>
            <p:cNvGrpSpPr>
              <a:grpSpLocks/>
            </p:cNvGrpSpPr>
            <p:nvPr/>
          </p:nvGrpSpPr>
          <p:grpSpPr bwMode="auto">
            <a:xfrm>
              <a:off x="2832" y="-96"/>
              <a:ext cx="1248" cy="743"/>
              <a:chOff x="240" y="672"/>
              <a:chExt cx="2832" cy="1511"/>
            </a:xfrm>
          </p:grpSpPr>
          <p:pic>
            <p:nvPicPr>
              <p:cNvPr id="19492" name="Picture 72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3" name="Picture 73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4" name="Picture 74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80" name="Group 75"/>
            <p:cNvGrpSpPr>
              <a:grpSpLocks/>
            </p:cNvGrpSpPr>
            <p:nvPr/>
          </p:nvGrpSpPr>
          <p:grpSpPr bwMode="auto">
            <a:xfrm rot="-10398685">
              <a:off x="3504" y="-48"/>
              <a:ext cx="1248" cy="743"/>
              <a:chOff x="240" y="672"/>
              <a:chExt cx="2832" cy="1511"/>
            </a:xfrm>
          </p:grpSpPr>
          <p:pic>
            <p:nvPicPr>
              <p:cNvPr id="19489" name="Picture 76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0" name="Picture 77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1" name="Picture 78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81" name="Group 79"/>
            <p:cNvGrpSpPr>
              <a:grpSpLocks/>
            </p:cNvGrpSpPr>
            <p:nvPr/>
          </p:nvGrpSpPr>
          <p:grpSpPr bwMode="auto">
            <a:xfrm>
              <a:off x="3744" y="-96"/>
              <a:ext cx="1248" cy="743"/>
              <a:chOff x="240" y="672"/>
              <a:chExt cx="2832" cy="1511"/>
            </a:xfrm>
          </p:grpSpPr>
          <p:pic>
            <p:nvPicPr>
              <p:cNvPr id="19486" name="Picture 80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7" name="Picture 81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8" name="Picture 82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82" name="Group 83"/>
            <p:cNvGrpSpPr>
              <a:grpSpLocks/>
            </p:cNvGrpSpPr>
            <p:nvPr/>
          </p:nvGrpSpPr>
          <p:grpSpPr bwMode="auto">
            <a:xfrm rot="-10398685">
              <a:off x="4608" y="-119"/>
              <a:ext cx="1248" cy="743"/>
              <a:chOff x="240" y="672"/>
              <a:chExt cx="2832" cy="1511"/>
            </a:xfrm>
          </p:grpSpPr>
          <p:pic>
            <p:nvPicPr>
              <p:cNvPr id="19483" name="Picture 84" descr="Asian lil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960"/>
                <a:ext cx="1395" cy="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85" descr="Christmas decoration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816"/>
                <a:ext cx="1824" cy="1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5" name="Picture 86" descr="clematis Ville de Lyon 0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72"/>
                <a:ext cx="1824" cy="1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461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6132514"/>
            <a:ext cx="6286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A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132514"/>
            <a:ext cx="6286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3" name="Object 89"/>
          <p:cNvGraphicFramePr>
            <a:graphicFrameLocks noChangeAspect="1"/>
          </p:cNvGraphicFramePr>
          <p:nvPr/>
        </p:nvGraphicFramePr>
        <p:xfrm>
          <a:off x="1143001" y="5181600"/>
          <a:ext cx="754856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lip" r:id="rId11" imgW="1820863" imgH="2530475" progId="MS_ClipArt_Gallery.2">
                  <p:embed/>
                </p:oleObj>
              </mc:Choice>
              <mc:Fallback>
                <p:oleObj name="Clip" r:id="rId11" imgW="1820863" imgH="25304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5181600"/>
                        <a:ext cx="754856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2980" name="Picture 4" descr="tamgio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1200150" cy="2057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3196219" y="4191000"/>
            <a:ext cx="2261741" cy="457200"/>
          </a:xfrm>
          <a:prstGeom prst="rect">
            <a:avLst/>
          </a:prstGeom>
          <a:gradFill rotWithShape="0">
            <a:gsLst>
              <a:gs pos="0">
                <a:srgbClr val="CCCCFF"/>
              </a:gs>
              <a:gs pos="50000">
                <a:srgbClr val="FFFFCC"/>
              </a:gs>
              <a:gs pos="100000">
                <a:srgbClr val="CCCCFF"/>
              </a:gs>
            </a:gsLst>
            <a:lin ang="5400000" scaled="1"/>
          </a:gradFill>
          <a:ln w="19050">
            <a:pattFill prst="pct90">
              <a:fgClr>
                <a:srgbClr val="0033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 eaLnBrk="1" hangingPunct="1"/>
            <a:r>
              <a:rPr lang="en-US" alt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vi-VN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vi-VN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vi-VN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986" name="Text Box 10"/>
          <p:cNvSpPr txBox="1">
            <a:spLocks noChangeArrowheads="1"/>
          </p:cNvSpPr>
          <p:nvPr/>
        </p:nvSpPr>
        <p:spPr bwMode="auto">
          <a:xfrm>
            <a:off x="2457450" y="4724400"/>
            <a:ext cx="3200400" cy="120032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trí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8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15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82987" name="Text Box 11"/>
          <p:cNvSpPr txBox="1">
            <a:spLocks noChangeArrowheads="1"/>
          </p:cNvSpPr>
          <p:nvPr/>
        </p:nvSpPr>
        <p:spPr bwMode="auto">
          <a:xfrm>
            <a:off x="2514600" y="5791201"/>
            <a:ext cx="3200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kim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</a:p>
        </p:txBody>
      </p:sp>
      <p:sp>
        <p:nvSpPr>
          <p:cNvPr id="19468" name="Text Box 4"/>
          <p:cNvSpPr txBox="1">
            <a:spLocks noChangeArrowheads="1"/>
          </p:cNvSpPr>
          <p:nvPr/>
        </p:nvSpPr>
        <p:spPr bwMode="auto">
          <a:xfrm>
            <a:off x="3486150" y="609600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1794" name="Text Box 50"/>
          <p:cNvSpPr txBox="1">
            <a:spLocks noChangeArrowheads="1"/>
          </p:cNvSpPr>
          <p:nvPr/>
        </p:nvSpPr>
        <p:spPr bwMode="auto">
          <a:xfrm>
            <a:off x="3086100" y="12192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385028" name="Picture 4" descr="tam ruo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05000"/>
            <a:ext cx="142875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9" name="Text Box 15"/>
          <p:cNvSpPr txBox="1">
            <a:spLocks noChangeArrowheads="1"/>
          </p:cNvSpPr>
          <p:nvPr/>
        </p:nvSpPr>
        <p:spPr bwMode="auto">
          <a:xfrm>
            <a:off x="5600700" y="4114801"/>
            <a:ext cx="2400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itchFamily="18" charset="0"/>
              </a:rPr>
              <a:t>8 giờ 30 phút</a:t>
            </a:r>
          </a:p>
        </p:txBody>
      </p:sp>
      <p:sp>
        <p:nvSpPr>
          <p:cNvPr id="385040" name="Text Box 16"/>
          <p:cNvSpPr txBox="1">
            <a:spLocks noChangeArrowheads="1"/>
          </p:cNvSpPr>
          <p:nvPr/>
        </p:nvSpPr>
        <p:spPr bwMode="auto">
          <a:xfrm>
            <a:off x="5600700" y="4724401"/>
            <a:ext cx="2400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latin typeface="Times New Roman" pitchFamily="18" charset="0"/>
              </a:rPr>
              <a:t>Hay </a:t>
            </a:r>
            <a:r>
              <a:rPr lang="en-US" altLang="vi-VN" sz="2800" b="1" dirty="0" err="1">
                <a:latin typeface="Times New Roman" pitchFamily="18" charset="0"/>
              </a:rPr>
              <a:t>là</a:t>
            </a:r>
            <a:r>
              <a:rPr lang="en-US" altLang="vi-VN" sz="2800" b="1" dirty="0">
                <a:latin typeface="Times New Roman" pitchFamily="18" charset="0"/>
              </a:rPr>
              <a:t> 8 </a:t>
            </a:r>
            <a:r>
              <a:rPr lang="en-US" altLang="vi-VN" sz="2800" b="1" dirty="0" err="1">
                <a:latin typeface="Times New Roman" pitchFamily="18" charset="0"/>
              </a:rPr>
              <a:t>giờ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rưỡi</a:t>
            </a:r>
            <a:endParaRPr lang="en-US" altLang="vi-VN" sz="2800" b="1" dirty="0">
              <a:latin typeface="Times New Roman" pitchFamily="18" charset="0"/>
            </a:endParaRPr>
          </a:p>
        </p:txBody>
      </p:sp>
      <p:sp>
        <p:nvSpPr>
          <p:cNvPr id="385034" name="Text Box 10"/>
          <p:cNvSpPr txBox="1">
            <a:spLocks noChangeArrowheads="1"/>
          </p:cNvSpPr>
          <p:nvPr/>
        </p:nvSpPr>
        <p:spPr bwMode="auto">
          <a:xfrm>
            <a:off x="4000500" y="4953000"/>
            <a:ext cx="4000500" cy="120032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nêu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vị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trí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8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 30 </a:t>
            </a:r>
            <a:r>
              <a:rPr lang="en-US" altLang="vi-VN" sz="2400" b="1" dirty="0" err="1">
                <a:solidFill>
                  <a:srgbClr val="80008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80008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85035" name="Text Box 11"/>
          <p:cNvSpPr txBox="1">
            <a:spLocks noChangeArrowheads="1"/>
          </p:cNvSpPr>
          <p:nvPr/>
        </p:nvSpPr>
        <p:spPr bwMode="auto">
          <a:xfrm>
            <a:off x="4057650" y="6061075"/>
            <a:ext cx="400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6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22186928"/>
      </p:ext>
    </p:extLst>
  </p:cSld>
  <p:clrMapOvr>
    <a:masterClrMapping/>
  </p:clrMapOvr>
  <p:transition spd="med" advTm="82468">
    <p:split orient="vert"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385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385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385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9643" grpId="0" animBg="1"/>
      <p:bldP spid="382981" grpId="0" animBg="1"/>
      <p:bldP spid="382986" grpId="0" animBg="1"/>
      <p:bldP spid="382986" grpId="1" animBg="1"/>
      <p:bldP spid="382987" grpId="0"/>
      <p:bldP spid="382987" grpId="1"/>
      <p:bldP spid="385039" grpId="0"/>
      <p:bldP spid="385040" grpId="0"/>
      <p:bldP spid="385034" grpId="0" animBg="1"/>
      <p:bldP spid="385034" grpId="1" animBg="1"/>
      <p:bldP spid="385035" grpId="0"/>
      <p:bldP spid="3850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40" name="Text Box 140"/>
          <p:cNvSpPr txBox="1">
            <a:spLocks noChangeArrowheads="1"/>
          </p:cNvSpPr>
          <p:nvPr/>
        </p:nvSpPr>
        <p:spPr bwMode="auto">
          <a:xfrm>
            <a:off x="1243012" y="1752600"/>
            <a:ext cx="52720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1: Đồng hồ chỉ mấy giờ?</a:t>
            </a:r>
          </a:p>
        </p:txBody>
      </p:sp>
      <p:grpSp>
        <p:nvGrpSpPr>
          <p:cNvPr id="332972" name="Group 172"/>
          <p:cNvGrpSpPr>
            <a:grpSpLocks/>
          </p:cNvGrpSpPr>
          <p:nvPr/>
        </p:nvGrpSpPr>
        <p:grpSpPr bwMode="auto">
          <a:xfrm>
            <a:off x="1264444" y="2743200"/>
            <a:ext cx="1428750" cy="2514600"/>
            <a:chOff x="103" y="1588"/>
            <a:chExt cx="1344" cy="1916"/>
          </a:xfrm>
        </p:grpSpPr>
        <p:grpSp>
          <p:nvGrpSpPr>
            <p:cNvPr id="20510" name="Group 173"/>
            <p:cNvGrpSpPr>
              <a:grpSpLocks/>
            </p:cNvGrpSpPr>
            <p:nvPr/>
          </p:nvGrpSpPr>
          <p:grpSpPr bwMode="auto">
            <a:xfrm>
              <a:off x="103" y="1588"/>
              <a:ext cx="1344" cy="1392"/>
              <a:chOff x="103" y="1588"/>
              <a:chExt cx="1344" cy="1392"/>
            </a:xfrm>
          </p:grpSpPr>
          <p:graphicFrame>
            <p:nvGraphicFramePr>
              <p:cNvPr id="20512" name="Object 174"/>
              <p:cNvGraphicFramePr>
                <a:graphicFrameLocks noChangeAspect="1"/>
              </p:cNvGraphicFramePr>
              <p:nvPr/>
            </p:nvGraphicFramePr>
            <p:xfrm>
              <a:off x="103" y="1588"/>
              <a:ext cx="1344" cy="1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6" name="Image" r:id="rId6" imgW="740477" imgH="745237" progId="Photoshop.Image.8">
                      <p:embed/>
                    </p:oleObj>
                  </mc:Choice>
                  <mc:Fallback>
                    <p:oleObj name="Image" r:id="rId6" imgW="740477" imgH="745237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3" y="1588"/>
                            <a:ext cx="1344" cy="13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13" name="AutoShape 175"/>
              <p:cNvSpPr>
                <a:spLocks noChangeArrowheads="1"/>
              </p:cNvSpPr>
              <p:nvPr/>
            </p:nvSpPr>
            <p:spPr bwMode="auto">
              <a:xfrm rot="5420259" flipH="1">
                <a:off x="985" y="2094"/>
                <a:ext cx="37" cy="348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  <p:sp>
            <p:nvSpPr>
              <p:cNvPr id="20514" name="AutoShape 176"/>
              <p:cNvSpPr>
                <a:spLocks noChangeArrowheads="1"/>
              </p:cNvSpPr>
              <p:nvPr/>
            </p:nvSpPr>
            <p:spPr bwMode="auto">
              <a:xfrm rot="-8630427">
                <a:off x="637" y="2292"/>
                <a:ext cx="38" cy="23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</p:grpSp>
        <p:sp>
          <p:nvSpPr>
            <p:cNvPr id="20511" name="Rectangle 177"/>
            <p:cNvSpPr>
              <a:spLocks noChangeArrowheads="1"/>
            </p:cNvSpPr>
            <p:nvPr/>
          </p:nvSpPr>
          <p:spPr bwMode="auto">
            <a:xfrm>
              <a:off x="558" y="2880"/>
              <a:ext cx="38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rgbClr val="00800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lnSpc>
                  <a:spcPct val="130000"/>
                </a:lnSpc>
                <a:spcAft>
                  <a:spcPct val="25000"/>
                </a:spcAft>
              </a:pPr>
              <a:r>
                <a:rPr lang="en-US" altLang="vi-VN" sz="3000" b="1">
                  <a:solidFill>
                    <a:srgbClr val="0000FF"/>
                  </a:solidFill>
                  <a:latin typeface=".VnAvant" pitchFamily="34" charset="0"/>
                </a:rPr>
                <a:t>A</a:t>
              </a:r>
            </a:p>
          </p:txBody>
        </p:sp>
      </p:grpSp>
      <p:grpSp>
        <p:nvGrpSpPr>
          <p:cNvPr id="332978" name="Group 178"/>
          <p:cNvGrpSpPr>
            <a:grpSpLocks/>
          </p:cNvGrpSpPr>
          <p:nvPr/>
        </p:nvGrpSpPr>
        <p:grpSpPr bwMode="auto">
          <a:xfrm>
            <a:off x="2906316" y="2667000"/>
            <a:ext cx="1494234" cy="2590800"/>
            <a:chOff x="1536" y="1584"/>
            <a:chExt cx="1344" cy="1938"/>
          </a:xfrm>
        </p:grpSpPr>
        <p:grpSp>
          <p:nvGrpSpPr>
            <p:cNvPr id="20505" name="Group 179"/>
            <p:cNvGrpSpPr>
              <a:grpSpLocks/>
            </p:cNvGrpSpPr>
            <p:nvPr/>
          </p:nvGrpSpPr>
          <p:grpSpPr bwMode="auto">
            <a:xfrm>
              <a:off x="1536" y="1584"/>
              <a:ext cx="1344" cy="1392"/>
              <a:chOff x="1536" y="1584"/>
              <a:chExt cx="1344" cy="1392"/>
            </a:xfrm>
          </p:grpSpPr>
          <p:graphicFrame>
            <p:nvGraphicFramePr>
              <p:cNvPr id="20507" name="Object 180"/>
              <p:cNvGraphicFramePr>
                <a:graphicFrameLocks noChangeAspect="1"/>
              </p:cNvGraphicFramePr>
              <p:nvPr/>
            </p:nvGraphicFramePr>
            <p:xfrm>
              <a:off x="1536" y="1584"/>
              <a:ext cx="1344" cy="1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7" name="Image" r:id="rId8" imgW="740477" imgH="745237" progId="Photoshop.Image.8">
                      <p:embed/>
                    </p:oleObj>
                  </mc:Choice>
                  <mc:Fallback>
                    <p:oleObj name="Image" r:id="rId8" imgW="740477" imgH="745237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1584"/>
                            <a:ext cx="1344" cy="13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08" name="AutoShape 181"/>
              <p:cNvSpPr>
                <a:spLocks noChangeArrowheads="1"/>
              </p:cNvSpPr>
              <p:nvPr/>
            </p:nvSpPr>
            <p:spPr bwMode="auto">
              <a:xfrm rot="-10129" flipH="1" flipV="1">
                <a:off x="2182" y="2322"/>
                <a:ext cx="37" cy="348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  <p:sp>
            <p:nvSpPr>
              <p:cNvPr id="20509" name="AutoShape 182"/>
              <p:cNvSpPr>
                <a:spLocks noChangeArrowheads="1"/>
              </p:cNvSpPr>
              <p:nvPr/>
            </p:nvSpPr>
            <p:spPr bwMode="auto">
              <a:xfrm rot="4431425">
                <a:off x="2355" y="2097"/>
                <a:ext cx="38" cy="23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</p:grpSp>
        <p:sp>
          <p:nvSpPr>
            <p:cNvPr id="20506" name="Rectangle 183"/>
            <p:cNvSpPr>
              <a:spLocks noChangeArrowheads="1"/>
            </p:cNvSpPr>
            <p:nvPr/>
          </p:nvSpPr>
          <p:spPr bwMode="auto">
            <a:xfrm>
              <a:off x="1986" y="2898"/>
              <a:ext cx="38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rgbClr val="00800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lnSpc>
                  <a:spcPct val="130000"/>
                </a:lnSpc>
                <a:spcAft>
                  <a:spcPct val="25000"/>
                </a:spcAft>
              </a:pPr>
              <a:r>
                <a:rPr lang="en-US" altLang="vi-VN" sz="3000" b="1">
                  <a:solidFill>
                    <a:srgbClr val="0000FF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32984" name="Group 184"/>
          <p:cNvGrpSpPr>
            <a:grpSpLocks/>
          </p:cNvGrpSpPr>
          <p:nvPr/>
        </p:nvGrpSpPr>
        <p:grpSpPr bwMode="auto">
          <a:xfrm>
            <a:off x="4556523" y="2743201"/>
            <a:ext cx="1558528" cy="2517775"/>
            <a:chOff x="2976" y="1584"/>
            <a:chExt cx="1344" cy="1932"/>
          </a:xfrm>
        </p:grpSpPr>
        <p:grpSp>
          <p:nvGrpSpPr>
            <p:cNvPr id="20500" name="Group 185"/>
            <p:cNvGrpSpPr>
              <a:grpSpLocks/>
            </p:cNvGrpSpPr>
            <p:nvPr/>
          </p:nvGrpSpPr>
          <p:grpSpPr bwMode="auto">
            <a:xfrm>
              <a:off x="2976" y="1584"/>
              <a:ext cx="1344" cy="1392"/>
              <a:chOff x="2976" y="1584"/>
              <a:chExt cx="1344" cy="1392"/>
            </a:xfrm>
          </p:grpSpPr>
          <p:graphicFrame>
            <p:nvGraphicFramePr>
              <p:cNvPr id="20502" name="Object 186"/>
              <p:cNvGraphicFramePr>
                <a:graphicFrameLocks noChangeAspect="1"/>
              </p:cNvGraphicFramePr>
              <p:nvPr/>
            </p:nvGraphicFramePr>
            <p:xfrm>
              <a:off x="2976" y="1584"/>
              <a:ext cx="1344" cy="1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8" name="Image" r:id="rId9" imgW="740477" imgH="745237" progId="Photoshop.Image.8">
                      <p:embed/>
                    </p:oleObj>
                  </mc:Choice>
                  <mc:Fallback>
                    <p:oleObj name="Image" r:id="rId9" imgW="740477" imgH="745237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" y="1584"/>
                            <a:ext cx="1344" cy="13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03" name="AutoShape 187"/>
              <p:cNvSpPr>
                <a:spLocks noChangeArrowheads="1"/>
              </p:cNvSpPr>
              <p:nvPr/>
            </p:nvSpPr>
            <p:spPr bwMode="auto">
              <a:xfrm rot="-10129" flipH="1" flipV="1">
                <a:off x="3622" y="2331"/>
                <a:ext cx="37" cy="348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  <p:sp>
            <p:nvSpPr>
              <p:cNvPr id="20504" name="AutoShape 188"/>
              <p:cNvSpPr>
                <a:spLocks noChangeArrowheads="1"/>
              </p:cNvSpPr>
              <p:nvPr/>
            </p:nvSpPr>
            <p:spPr bwMode="auto">
              <a:xfrm rot="-898920">
                <a:off x="3573" y="1977"/>
                <a:ext cx="38" cy="23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</p:grpSp>
        <p:sp>
          <p:nvSpPr>
            <p:cNvPr id="20501" name="Rectangle 189"/>
            <p:cNvSpPr>
              <a:spLocks noChangeArrowheads="1"/>
            </p:cNvSpPr>
            <p:nvPr/>
          </p:nvSpPr>
          <p:spPr bwMode="auto">
            <a:xfrm>
              <a:off x="3456" y="2892"/>
              <a:ext cx="38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rgbClr val="00800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lnSpc>
                  <a:spcPct val="130000"/>
                </a:lnSpc>
                <a:spcAft>
                  <a:spcPct val="25000"/>
                </a:spcAft>
              </a:pPr>
              <a:r>
                <a:rPr lang="en-US" altLang="vi-VN" sz="3000" b="1">
                  <a:solidFill>
                    <a:srgbClr val="0000FF"/>
                  </a:solidFill>
                  <a:latin typeface=".VnAvant" pitchFamily="34" charset="0"/>
                </a:rPr>
                <a:t>C</a:t>
              </a:r>
            </a:p>
          </p:txBody>
        </p:sp>
      </p:grpSp>
      <p:grpSp>
        <p:nvGrpSpPr>
          <p:cNvPr id="332990" name="Group 190"/>
          <p:cNvGrpSpPr>
            <a:grpSpLocks/>
          </p:cNvGrpSpPr>
          <p:nvPr/>
        </p:nvGrpSpPr>
        <p:grpSpPr bwMode="auto">
          <a:xfrm>
            <a:off x="6266260" y="2743201"/>
            <a:ext cx="1563290" cy="2517775"/>
            <a:chOff x="4416" y="1584"/>
            <a:chExt cx="1344" cy="1950"/>
          </a:xfrm>
        </p:grpSpPr>
        <p:grpSp>
          <p:nvGrpSpPr>
            <p:cNvPr id="20495" name="Group 191"/>
            <p:cNvGrpSpPr>
              <a:grpSpLocks/>
            </p:cNvGrpSpPr>
            <p:nvPr/>
          </p:nvGrpSpPr>
          <p:grpSpPr bwMode="auto">
            <a:xfrm>
              <a:off x="4416" y="1584"/>
              <a:ext cx="1344" cy="1392"/>
              <a:chOff x="4416" y="1584"/>
              <a:chExt cx="1344" cy="1392"/>
            </a:xfrm>
          </p:grpSpPr>
          <p:graphicFrame>
            <p:nvGraphicFramePr>
              <p:cNvPr id="20497" name="Object 192"/>
              <p:cNvGraphicFramePr>
                <a:graphicFrameLocks noChangeAspect="1"/>
              </p:cNvGraphicFramePr>
              <p:nvPr/>
            </p:nvGraphicFramePr>
            <p:xfrm>
              <a:off x="4416" y="1584"/>
              <a:ext cx="1344" cy="1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9" name="Image" r:id="rId10" imgW="740477" imgH="745237" progId="Photoshop.Image.8">
                      <p:embed/>
                    </p:oleObj>
                  </mc:Choice>
                  <mc:Fallback>
                    <p:oleObj name="Image" r:id="rId10" imgW="740477" imgH="745237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16" y="1584"/>
                            <a:ext cx="1344" cy="13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498" name="AutoShape 193"/>
              <p:cNvSpPr>
                <a:spLocks noChangeArrowheads="1"/>
              </p:cNvSpPr>
              <p:nvPr/>
            </p:nvSpPr>
            <p:spPr bwMode="auto">
              <a:xfrm rot="10129" flipH="1">
                <a:off x="5062" y="1869"/>
                <a:ext cx="37" cy="348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  <p:sp>
            <p:nvSpPr>
              <p:cNvPr id="20499" name="AutoShape 194"/>
              <p:cNvSpPr>
                <a:spLocks noChangeArrowheads="1"/>
              </p:cNvSpPr>
              <p:nvPr/>
            </p:nvSpPr>
            <p:spPr bwMode="auto">
              <a:xfrm rot="5400000" flipH="1">
                <a:off x="5245" y="2151"/>
                <a:ext cx="38" cy="237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vi-VN"/>
              </a:p>
            </p:txBody>
          </p:sp>
        </p:grpSp>
        <p:sp>
          <p:nvSpPr>
            <p:cNvPr id="20496" name="Rectangle 195"/>
            <p:cNvSpPr>
              <a:spLocks noChangeArrowheads="1"/>
            </p:cNvSpPr>
            <p:nvPr/>
          </p:nvSpPr>
          <p:spPr bwMode="auto">
            <a:xfrm>
              <a:off x="4920" y="2910"/>
              <a:ext cx="38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00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rgbClr val="00800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lnSpc>
                  <a:spcPct val="130000"/>
                </a:lnSpc>
                <a:spcAft>
                  <a:spcPct val="25000"/>
                </a:spcAft>
              </a:pPr>
              <a:r>
                <a:rPr lang="en-US" altLang="vi-VN" sz="3000" b="1">
                  <a:solidFill>
                    <a:srgbClr val="0000FF"/>
                  </a:solidFill>
                  <a:latin typeface=".VnAvant" pitchFamily="34" charset="0"/>
                </a:rPr>
                <a:t>D</a:t>
              </a:r>
            </a:p>
          </p:txBody>
        </p:sp>
      </p:grpSp>
      <p:sp>
        <p:nvSpPr>
          <p:cNvPr id="332996" name="Rectangle 196"/>
          <p:cNvSpPr>
            <a:spLocks noChangeArrowheads="1"/>
          </p:cNvSpPr>
          <p:nvPr/>
        </p:nvSpPr>
        <p:spPr bwMode="auto">
          <a:xfrm>
            <a:off x="1143000" y="5105400"/>
            <a:ext cx="1657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latin typeface="Times New Roman" pitchFamily="18" charset="0"/>
              </a:rPr>
              <a:t>7 giờ 15 phút</a:t>
            </a:r>
          </a:p>
        </p:txBody>
      </p:sp>
      <p:sp>
        <p:nvSpPr>
          <p:cNvPr id="332997" name="Rectangle 197"/>
          <p:cNvSpPr>
            <a:spLocks noChangeArrowheads="1"/>
          </p:cNvSpPr>
          <p:nvPr/>
        </p:nvSpPr>
        <p:spPr bwMode="auto">
          <a:xfrm>
            <a:off x="2803922" y="4981575"/>
            <a:ext cx="1600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latin typeface="Times New Roman" pitchFamily="18" charset="0"/>
              </a:rPr>
              <a:t>2 giờ 30 phút</a:t>
            </a:r>
          </a:p>
        </p:txBody>
      </p:sp>
      <p:sp>
        <p:nvSpPr>
          <p:cNvPr id="332998" name="Rectangle 198"/>
          <p:cNvSpPr>
            <a:spLocks noChangeArrowheads="1"/>
          </p:cNvSpPr>
          <p:nvPr/>
        </p:nvSpPr>
        <p:spPr bwMode="auto">
          <a:xfrm>
            <a:off x="4514850" y="498157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latin typeface="Times New Roman" pitchFamily="18" charset="0"/>
              </a:rPr>
              <a:t>11 giờ 30 phút</a:t>
            </a:r>
          </a:p>
        </p:txBody>
      </p:sp>
      <p:sp>
        <p:nvSpPr>
          <p:cNvPr id="332999" name="Rectangle 199"/>
          <p:cNvSpPr>
            <a:spLocks noChangeArrowheads="1"/>
          </p:cNvSpPr>
          <p:nvPr/>
        </p:nvSpPr>
        <p:spPr bwMode="auto">
          <a:xfrm>
            <a:off x="6400800" y="4953000"/>
            <a:ext cx="12001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latin typeface="Times New Roman" pitchFamily="18" charset="0"/>
              </a:rPr>
              <a:t>3 giờ đúng</a:t>
            </a:r>
          </a:p>
        </p:txBody>
      </p:sp>
      <p:sp>
        <p:nvSpPr>
          <p:cNvPr id="38" name="Rectangle 197"/>
          <p:cNvSpPr>
            <a:spLocks noChangeArrowheads="1"/>
          </p:cNvSpPr>
          <p:nvPr/>
        </p:nvSpPr>
        <p:spPr bwMode="auto">
          <a:xfrm>
            <a:off x="2800350" y="5486400"/>
            <a:ext cx="1600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2 giờ rưỡi</a:t>
            </a:r>
          </a:p>
        </p:txBody>
      </p:sp>
      <p:sp>
        <p:nvSpPr>
          <p:cNvPr id="39" name="Rectangle 197"/>
          <p:cNvSpPr>
            <a:spLocks noChangeArrowheads="1"/>
          </p:cNvSpPr>
          <p:nvPr/>
        </p:nvSpPr>
        <p:spPr bwMode="auto">
          <a:xfrm>
            <a:off x="4457700" y="5486400"/>
            <a:ext cx="1600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</a:rPr>
              <a:t>11 giờ rưỡi</a:t>
            </a:r>
          </a:p>
        </p:txBody>
      </p:sp>
      <p:sp>
        <p:nvSpPr>
          <p:cNvPr id="20493" name="Text Box 4"/>
          <p:cNvSpPr txBox="1">
            <a:spLocks noChangeArrowheads="1"/>
          </p:cNvSpPr>
          <p:nvPr/>
        </p:nvSpPr>
        <p:spPr bwMode="auto">
          <a:xfrm>
            <a:off x="3486150" y="609600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3086100" y="12192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21812378"/>
      </p:ext>
    </p:extLst>
  </p:cSld>
  <p:clrMapOvr>
    <a:masterClrMapping/>
  </p:clrMapOvr>
  <p:transition spd="med" advTm="21037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2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2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2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2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2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3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2940" grpId="0"/>
      <p:bldP spid="332996" grpId="0"/>
      <p:bldP spid="332997" grpId="0"/>
      <p:bldP spid="332998" grpId="0"/>
      <p:bldP spid="332999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9"/>
          <p:cNvSpPr txBox="1">
            <a:spLocks noChangeArrowheads="1"/>
          </p:cNvSpPr>
          <p:nvPr/>
        </p:nvSpPr>
        <p:spPr bwMode="auto">
          <a:xfrm>
            <a:off x="440530" y="979488"/>
            <a:ext cx="60364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2: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tranh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vẽ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ứng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</a:rPr>
              <a:t>?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1507" name="Group 61"/>
          <p:cNvGrpSpPr>
            <a:grpSpLocks/>
          </p:cNvGrpSpPr>
          <p:nvPr/>
        </p:nvGrpSpPr>
        <p:grpSpPr bwMode="auto">
          <a:xfrm>
            <a:off x="4768454" y="4614863"/>
            <a:ext cx="1143000" cy="1447800"/>
            <a:chOff x="2949" y="2811"/>
            <a:chExt cx="960" cy="912"/>
          </a:xfrm>
        </p:grpSpPr>
        <p:graphicFrame>
          <p:nvGraphicFramePr>
            <p:cNvPr id="21535" name="Object 62"/>
            <p:cNvGraphicFramePr>
              <a:graphicFrameLocks noChangeAspect="1"/>
            </p:cNvGraphicFramePr>
            <p:nvPr/>
          </p:nvGraphicFramePr>
          <p:xfrm>
            <a:off x="2949" y="2811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6" name="Image" r:id="rId6" imgW="740477" imgH="745237" progId="Photoshop.Image.8">
                    <p:embed/>
                  </p:oleObj>
                </mc:Choice>
                <mc:Fallback>
                  <p:oleObj name="Image" r:id="rId6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9" y="2811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6" name="AutoShape 63"/>
            <p:cNvSpPr>
              <a:spLocks noChangeArrowheads="1"/>
            </p:cNvSpPr>
            <p:nvPr/>
          </p:nvSpPr>
          <p:spPr bwMode="auto">
            <a:xfrm rot="-5400000" flipH="1" flipV="1">
              <a:off x="3572" y="314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1537" name="AutoShape 64"/>
            <p:cNvSpPr>
              <a:spLocks noChangeArrowheads="1"/>
            </p:cNvSpPr>
            <p:nvPr/>
          </p:nvSpPr>
          <p:spPr bwMode="auto">
            <a:xfrm rot="-10476661">
              <a:off x="3390" y="3309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aphicFrame>
        <p:nvGraphicFramePr>
          <p:cNvPr id="21508" name="Object 66"/>
          <p:cNvGraphicFramePr>
            <a:graphicFrameLocks noChangeAspect="1"/>
          </p:cNvGraphicFramePr>
          <p:nvPr/>
        </p:nvGraphicFramePr>
        <p:xfrm>
          <a:off x="342900" y="4240214"/>
          <a:ext cx="2674144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" name="Image" r:id="rId8" imgW="1348571" imgH="1019558" progId="Photoshop.Image.8">
                  <p:embed/>
                </p:oleObj>
              </mc:Choice>
              <mc:Fallback>
                <p:oleObj name="Image" r:id="rId8" imgW="1348571" imgH="101955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4240214"/>
                        <a:ext cx="2674144" cy="1730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67"/>
          <p:cNvGraphicFramePr>
            <a:graphicFrameLocks noChangeAspect="1"/>
          </p:cNvGraphicFramePr>
          <p:nvPr/>
        </p:nvGraphicFramePr>
        <p:xfrm>
          <a:off x="342900" y="1458914"/>
          <a:ext cx="2714625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" name="Image" r:id="rId10" imgW="1280163" imgH="982857" progId="Photoshop.Image.8">
                  <p:embed/>
                </p:oleObj>
              </mc:Choice>
              <mc:Fallback>
                <p:oleObj name="Image" r:id="rId10" imgW="1280163" imgH="98285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1458914"/>
                        <a:ext cx="2714625" cy="2084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8"/>
          <p:cNvGraphicFramePr>
            <a:graphicFrameLocks noChangeAspect="1"/>
          </p:cNvGraphicFramePr>
          <p:nvPr/>
        </p:nvGraphicFramePr>
        <p:xfrm>
          <a:off x="6106716" y="4138613"/>
          <a:ext cx="2751534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" name="Image" r:id="rId12" imgW="1339599" imgH="1005842" progId="Photoshop.Image.8">
                  <p:embed/>
                </p:oleObj>
              </mc:Choice>
              <mc:Fallback>
                <p:oleObj name="Image" r:id="rId12" imgW="1339599" imgH="100584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716" y="4138613"/>
                        <a:ext cx="2751534" cy="2019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69"/>
          <p:cNvGraphicFramePr>
            <a:graphicFrameLocks noChangeAspect="1"/>
          </p:cNvGraphicFramePr>
          <p:nvPr/>
        </p:nvGraphicFramePr>
        <p:xfrm>
          <a:off x="6103144" y="1436689"/>
          <a:ext cx="2755106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" name="Image" r:id="rId14" imgW="1334857" imgH="973838" progId="Photoshop.Image.8">
                  <p:embed/>
                </p:oleObj>
              </mc:Choice>
              <mc:Fallback>
                <p:oleObj name="Image" r:id="rId14" imgW="1334857" imgH="97383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144" y="1436689"/>
                        <a:ext cx="2755106" cy="2035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Rectangle 70"/>
          <p:cNvSpPr>
            <a:spLocks noChangeArrowheads="1"/>
          </p:cNvSpPr>
          <p:nvPr/>
        </p:nvSpPr>
        <p:spPr bwMode="auto">
          <a:xfrm>
            <a:off x="3086100" y="1447800"/>
            <a:ext cx="45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>
                <a:solidFill>
                  <a:schemeClr val="tx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21513" name="Rectangle 71"/>
          <p:cNvSpPr>
            <a:spLocks noChangeArrowheads="1"/>
          </p:cNvSpPr>
          <p:nvPr/>
        </p:nvSpPr>
        <p:spPr bwMode="auto">
          <a:xfrm>
            <a:off x="883444" y="3619500"/>
            <a:ext cx="21776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2200" b="1">
                <a:solidFill>
                  <a:srgbClr val="FF0000"/>
                </a:solidFill>
                <a:latin typeface="Times New Roman" pitchFamily="18" charset="0"/>
              </a:rPr>
              <a:t>Mai ngủ dậy lúc 6 giờ.</a:t>
            </a:r>
          </a:p>
        </p:txBody>
      </p:sp>
      <p:grpSp>
        <p:nvGrpSpPr>
          <p:cNvPr id="21514" name="Group 72"/>
          <p:cNvGrpSpPr>
            <a:grpSpLocks/>
          </p:cNvGrpSpPr>
          <p:nvPr/>
        </p:nvGrpSpPr>
        <p:grpSpPr bwMode="auto">
          <a:xfrm>
            <a:off x="3250406" y="2133600"/>
            <a:ext cx="1143000" cy="1447800"/>
            <a:chOff x="2976" y="1584"/>
            <a:chExt cx="1344" cy="1392"/>
          </a:xfrm>
        </p:grpSpPr>
        <p:graphicFrame>
          <p:nvGraphicFramePr>
            <p:cNvPr id="21532" name="Object 73"/>
            <p:cNvGraphicFramePr>
              <a:graphicFrameLocks noChangeAspect="1"/>
            </p:cNvGraphicFramePr>
            <p:nvPr/>
          </p:nvGraphicFramePr>
          <p:xfrm>
            <a:off x="2976" y="1584"/>
            <a:ext cx="134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" name="Image" r:id="rId16" imgW="740477" imgH="745237" progId="Photoshop.Image.8">
                    <p:embed/>
                  </p:oleObj>
                </mc:Choice>
                <mc:Fallback>
                  <p:oleObj name="Image" r:id="rId16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584"/>
                          <a:ext cx="134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3" name="AutoShape 74"/>
            <p:cNvSpPr>
              <a:spLocks noChangeArrowheads="1"/>
            </p:cNvSpPr>
            <p:nvPr/>
          </p:nvSpPr>
          <p:spPr bwMode="auto">
            <a:xfrm rot="-10129" flipH="1" flipV="1">
              <a:off x="3622" y="2331"/>
              <a:ext cx="37" cy="34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1534" name="AutoShape 75"/>
            <p:cNvSpPr>
              <a:spLocks noChangeArrowheads="1"/>
            </p:cNvSpPr>
            <p:nvPr/>
          </p:nvSpPr>
          <p:spPr bwMode="auto">
            <a:xfrm rot="-898920">
              <a:off x="3573" y="1977"/>
              <a:ext cx="38" cy="23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1515" name="Group 76"/>
          <p:cNvGrpSpPr>
            <a:grpSpLocks/>
          </p:cNvGrpSpPr>
          <p:nvPr/>
        </p:nvGrpSpPr>
        <p:grpSpPr bwMode="auto">
          <a:xfrm>
            <a:off x="4557713" y="2171700"/>
            <a:ext cx="1143000" cy="1447800"/>
            <a:chOff x="2736" y="1104"/>
            <a:chExt cx="960" cy="912"/>
          </a:xfrm>
        </p:grpSpPr>
        <p:graphicFrame>
          <p:nvGraphicFramePr>
            <p:cNvPr id="21529" name="Object 77"/>
            <p:cNvGraphicFramePr>
              <a:graphicFrameLocks noChangeAspect="1"/>
            </p:cNvGraphicFramePr>
            <p:nvPr/>
          </p:nvGraphicFramePr>
          <p:xfrm>
            <a:off x="2736" y="110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2" name="Image" r:id="rId17" imgW="740477" imgH="745237" progId="Photoshop.Image.8">
                    <p:embed/>
                  </p:oleObj>
                </mc:Choice>
                <mc:Fallback>
                  <p:oleObj name="Image" r:id="rId17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10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0" name="AutoShape 78"/>
            <p:cNvSpPr>
              <a:spLocks noChangeArrowheads="1"/>
            </p:cNvSpPr>
            <p:nvPr/>
          </p:nvSpPr>
          <p:spPr bwMode="auto">
            <a:xfrm rot="-5400000" flipH="1" flipV="1">
              <a:off x="3359" y="1436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1531" name="AutoShape 79"/>
            <p:cNvSpPr>
              <a:spLocks noChangeArrowheads="1"/>
            </p:cNvSpPr>
            <p:nvPr/>
          </p:nvSpPr>
          <p:spPr bwMode="auto">
            <a:xfrm rot="-8678005">
              <a:off x="3117" y="157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1516" name="Rectangle 80"/>
          <p:cNvSpPr>
            <a:spLocks noChangeArrowheads="1"/>
          </p:cNvSpPr>
          <p:nvPr/>
        </p:nvSpPr>
        <p:spPr bwMode="auto">
          <a:xfrm>
            <a:off x="5454254" y="1436688"/>
            <a:ext cx="45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>
                <a:solidFill>
                  <a:schemeClr val="tx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21517" name="Rectangle 81"/>
          <p:cNvSpPr>
            <a:spLocks noChangeArrowheads="1"/>
          </p:cNvSpPr>
          <p:nvPr/>
        </p:nvSpPr>
        <p:spPr bwMode="auto">
          <a:xfrm>
            <a:off x="5890023" y="3409950"/>
            <a:ext cx="313967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2000" b="1">
                <a:solidFill>
                  <a:srgbClr val="FF0000"/>
                </a:solidFill>
                <a:latin typeface="Times New Roman" pitchFamily="18" charset="0"/>
              </a:rPr>
              <a:t>Mai đến trưường lúc 7 giờ 15 phút</a:t>
            </a:r>
          </a:p>
        </p:txBody>
      </p:sp>
      <p:sp>
        <p:nvSpPr>
          <p:cNvPr id="21518" name="Rectangle 82"/>
          <p:cNvSpPr>
            <a:spLocks noChangeArrowheads="1"/>
          </p:cNvSpPr>
          <p:nvPr/>
        </p:nvSpPr>
        <p:spPr bwMode="auto">
          <a:xfrm>
            <a:off x="3086100" y="3962400"/>
            <a:ext cx="45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>
                <a:solidFill>
                  <a:schemeClr val="tx1"/>
                </a:solidFill>
                <a:latin typeface="Times New Roman" pitchFamily="18" charset="0"/>
              </a:rPr>
              <a:t>C</a:t>
            </a:r>
          </a:p>
        </p:txBody>
      </p:sp>
      <p:grpSp>
        <p:nvGrpSpPr>
          <p:cNvPr id="21519" name="Group 83"/>
          <p:cNvGrpSpPr>
            <a:grpSpLocks/>
          </p:cNvGrpSpPr>
          <p:nvPr/>
        </p:nvGrpSpPr>
        <p:grpSpPr bwMode="auto">
          <a:xfrm>
            <a:off x="3250406" y="4667250"/>
            <a:ext cx="1143000" cy="1447800"/>
            <a:chOff x="1674" y="2844"/>
            <a:chExt cx="960" cy="912"/>
          </a:xfrm>
        </p:grpSpPr>
        <p:graphicFrame>
          <p:nvGraphicFramePr>
            <p:cNvPr id="21526" name="Object 84"/>
            <p:cNvGraphicFramePr>
              <a:graphicFrameLocks noChangeAspect="1"/>
            </p:cNvGraphicFramePr>
            <p:nvPr/>
          </p:nvGraphicFramePr>
          <p:xfrm>
            <a:off x="1674" y="284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3" name="Image" r:id="rId18" imgW="740477" imgH="745237" progId="Photoshop.Image.8">
                    <p:embed/>
                  </p:oleObj>
                </mc:Choice>
                <mc:Fallback>
                  <p:oleObj name="Image" r:id="rId18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4" y="284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7" name="AutoShape 85"/>
            <p:cNvSpPr>
              <a:spLocks noChangeArrowheads="1"/>
            </p:cNvSpPr>
            <p:nvPr/>
          </p:nvSpPr>
          <p:spPr bwMode="auto">
            <a:xfrm rot="10129" flipH="1">
              <a:off x="2135" y="303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1528" name="AutoShape 86"/>
            <p:cNvSpPr>
              <a:spLocks noChangeArrowheads="1"/>
            </p:cNvSpPr>
            <p:nvPr/>
          </p:nvSpPr>
          <p:spPr bwMode="auto">
            <a:xfrm rot="-10611335">
              <a:off x="2135" y="334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1520" name="Rectangle 87"/>
          <p:cNvSpPr>
            <a:spLocks noChangeArrowheads="1"/>
          </p:cNvSpPr>
          <p:nvPr/>
        </p:nvSpPr>
        <p:spPr bwMode="auto">
          <a:xfrm>
            <a:off x="5600700" y="3886200"/>
            <a:ext cx="45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000" b="1">
                <a:solidFill>
                  <a:schemeClr val="tx1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1521" name="Rectangle 88"/>
          <p:cNvSpPr>
            <a:spLocks noChangeArrowheads="1"/>
          </p:cNvSpPr>
          <p:nvPr/>
        </p:nvSpPr>
        <p:spPr bwMode="auto">
          <a:xfrm>
            <a:off x="-57150" y="5970588"/>
            <a:ext cx="350281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2200" b="1">
                <a:solidFill>
                  <a:srgbClr val="FF0000"/>
                </a:solidFill>
                <a:latin typeface="Times New Roman" pitchFamily="18" charset="0"/>
              </a:rPr>
              <a:t>Mai ăn sáng lúc 6 giờ 15 phút</a:t>
            </a:r>
          </a:p>
        </p:txBody>
      </p:sp>
      <p:sp>
        <p:nvSpPr>
          <p:cNvPr id="21522" name="Rectangle 89"/>
          <p:cNvSpPr>
            <a:spLocks noChangeArrowheads="1"/>
          </p:cNvSpPr>
          <p:nvPr/>
        </p:nvSpPr>
        <p:spPr bwMode="auto">
          <a:xfrm>
            <a:off x="5757863" y="6062663"/>
            <a:ext cx="344566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2000" b="1">
                <a:solidFill>
                  <a:srgbClr val="FF0000"/>
                </a:solidFill>
                <a:latin typeface="Times New Roman" pitchFamily="18" charset="0"/>
              </a:rPr>
              <a:t>Mai tan học về lúc11 giờ 30 phút</a:t>
            </a:r>
          </a:p>
        </p:txBody>
      </p:sp>
      <p:cxnSp>
        <p:nvCxnSpPr>
          <p:cNvPr id="21523" name="AutoShape 100"/>
          <p:cNvCxnSpPr>
            <a:cxnSpLocks noChangeShapeType="1"/>
            <a:stCxn id="21521" idx="3"/>
          </p:cNvCxnSpPr>
          <p:nvPr/>
        </p:nvCxnSpPr>
        <p:spPr bwMode="auto">
          <a:xfrm flipH="1">
            <a:off x="1388269" y="6313488"/>
            <a:ext cx="2057400" cy="1257300"/>
          </a:xfrm>
          <a:prstGeom prst="curvedConnector3">
            <a:avLst>
              <a:gd name="adj1" fmla="val -8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24" name="Text Box 4"/>
          <p:cNvSpPr txBox="1">
            <a:spLocks noChangeArrowheads="1"/>
          </p:cNvSpPr>
          <p:nvPr/>
        </p:nvSpPr>
        <p:spPr bwMode="auto">
          <a:xfrm>
            <a:off x="3511154" y="219075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3168254" y="625475"/>
            <a:ext cx="32004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96991"/>
      </p:ext>
    </p:extLst>
  </p:cSld>
  <p:clrMapOvr>
    <a:masterClrMapping/>
  </p:clrMapOvr>
  <p:transition spd="med" advTm="33959">
    <p:cover dir="ld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61"/>
          <p:cNvGrpSpPr>
            <a:grpSpLocks/>
          </p:cNvGrpSpPr>
          <p:nvPr/>
        </p:nvGrpSpPr>
        <p:grpSpPr bwMode="auto">
          <a:xfrm>
            <a:off x="1308497" y="5165725"/>
            <a:ext cx="1143000" cy="1447800"/>
            <a:chOff x="2949" y="2811"/>
            <a:chExt cx="960" cy="912"/>
          </a:xfrm>
        </p:grpSpPr>
        <p:graphicFrame>
          <p:nvGraphicFramePr>
            <p:cNvPr id="22551" name="Object 62"/>
            <p:cNvGraphicFramePr>
              <a:graphicFrameLocks noChangeAspect="1"/>
            </p:cNvGraphicFramePr>
            <p:nvPr/>
          </p:nvGraphicFramePr>
          <p:xfrm>
            <a:off x="2949" y="2811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3" name="Image" r:id="rId7" imgW="740477" imgH="745237" progId="Photoshop.Image.8">
                    <p:embed/>
                  </p:oleObj>
                </mc:Choice>
                <mc:Fallback>
                  <p:oleObj name="Image" r:id="rId7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9" y="2811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2" name="AutoShape 63"/>
            <p:cNvSpPr>
              <a:spLocks noChangeArrowheads="1"/>
            </p:cNvSpPr>
            <p:nvPr/>
          </p:nvSpPr>
          <p:spPr bwMode="auto">
            <a:xfrm rot="-5400000" flipH="1" flipV="1">
              <a:off x="3572" y="314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2553" name="AutoShape 64"/>
            <p:cNvSpPr>
              <a:spLocks noChangeArrowheads="1"/>
            </p:cNvSpPr>
            <p:nvPr/>
          </p:nvSpPr>
          <p:spPr bwMode="auto">
            <a:xfrm rot="-10476661">
              <a:off x="3390" y="3309"/>
              <a:ext cx="29" cy="15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2531" name="Group 72"/>
          <p:cNvGrpSpPr>
            <a:grpSpLocks/>
          </p:cNvGrpSpPr>
          <p:nvPr/>
        </p:nvGrpSpPr>
        <p:grpSpPr bwMode="auto">
          <a:xfrm>
            <a:off x="1290638" y="304800"/>
            <a:ext cx="1143000" cy="1447800"/>
            <a:chOff x="2976" y="1584"/>
            <a:chExt cx="1344" cy="1392"/>
          </a:xfrm>
        </p:grpSpPr>
        <p:graphicFrame>
          <p:nvGraphicFramePr>
            <p:cNvPr id="22548" name="Object 73"/>
            <p:cNvGraphicFramePr>
              <a:graphicFrameLocks noChangeAspect="1"/>
            </p:cNvGraphicFramePr>
            <p:nvPr/>
          </p:nvGraphicFramePr>
          <p:xfrm>
            <a:off x="2976" y="1584"/>
            <a:ext cx="134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4" name="Image" r:id="rId9" imgW="740477" imgH="745237" progId="Photoshop.Image.8">
                    <p:embed/>
                  </p:oleObj>
                </mc:Choice>
                <mc:Fallback>
                  <p:oleObj name="Image" r:id="rId9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584"/>
                          <a:ext cx="134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9" name="AutoShape 74"/>
            <p:cNvSpPr>
              <a:spLocks noChangeArrowheads="1"/>
            </p:cNvSpPr>
            <p:nvPr/>
          </p:nvSpPr>
          <p:spPr bwMode="auto">
            <a:xfrm rot="-10129" flipH="1" flipV="1">
              <a:off x="3622" y="2331"/>
              <a:ext cx="37" cy="34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2550" name="AutoShape 75"/>
            <p:cNvSpPr>
              <a:spLocks noChangeArrowheads="1"/>
            </p:cNvSpPr>
            <p:nvPr/>
          </p:nvSpPr>
          <p:spPr bwMode="auto">
            <a:xfrm rot="20701080" flipH="1">
              <a:off x="3581" y="2005"/>
              <a:ext cx="40" cy="23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2532" name="Group 76"/>
          <p:cNvGrpSpPr>
            <a:grpSpLocks/>
          </p:cNvGrpSpPr>
          <p:nvPr/>
        </p:nvGrpSpPr>
        <p:grpSpPr bwMode="auto">
          <a:xfrm>
            <a:off x="1301354" y="2000250"/>
            <a:ext cx="1143000" cy="1447800"/>
            <a:chOff x="2736" y="1104"/>
            <a:chExt cx="960" cy="912"/>
          </a:xfrm>
        </p:grpSpPr>
        <p:graphicFrame>
          <p:nvGraphicFramePr>
            <p:cNvPr id="22545" name="Object 77"/>
            <p:cNvGraphicFramePr>
              <a:graphicFrameLocks noChangeAspect="1"/>
            </p:cNvGraphicFramePr>
            <p:nvPr/>
          </p:nvGraphicFramePr>
          <p:xfrm>
            <a:off x="2736" y="110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5" name="Image" r:id="rId10" imgW="740477" imgH="745237" progId="Photoshop.Image.8">
                    <p:embed/>
                  </p:oleObj>
                </mc:Choice>
                <mc:Fallback>
                  <p:oleObj name="Image" r:id="rId10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10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6" name="AutoShape 78"/>
            <p:cNvSpPr>
              <a:spLocks noChangeArrowheads="1"/>
            </p:cNvSpPr>
            <p:nvPr/>
          </p:nvSpPr>
          <p:spPr bwMode="auto">
            <a:xfrm rot="-5400000" flipH="1" flipV="1">
              <a:off x="3359" y="1436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2547" name="AutoShape 79"/>
            <p:cNvSpPr>
              <a:spLocks noChangeArrowheads="1"/>
            </p:cNvSpPr>
            <p:nvPr/>
          </p:nvSpPr>
          <p:spPr bwMode="auto">
            <a:xfrm rot="12921995" flipH="1">
              <a:off x="3140" y="1576"/>
              <a:ext cx="29" cy="14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2533" name="Text Box 27"/>
          <p:cNvSpPr txBox="1">
            <a:spLocks noChangeArrowheads="1"/>
          </p:cNvSpPr>
          <p:nvPr/>
        </p:nvSpPr>
        <p:spPr bwMode="auto">
          <a:xfrm>
            <a:off x="433388" y="2354264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2534" name="Text Box 27"/>
          <p:cNvSpPr txBox="1">
            <a:spLocks noChangeArrowheads="1"/>
          </p:cNvSpPr>
          <p:nvPr/>
        </p:nvSpPr>
        <p:spPr bwMode="auto">
          <a:xfrm>
            <a:off x="457200" y="571501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2535" name="Text Box 27"/>
          <p:cNvSpPr txBox="1">
            <a:spLocks noChangeArrowheads="1"/>
          </p:cNvSpPr>
          <p:nvPr/>
        </p:nvSpPr>
        <p:spPr bwMode="auto">
          <a:xfrm>
            <a:off x="494110" y="5211764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aphicFrame>
        <p:nvGraphicFramePr>
          <p:cNvPr id="24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864546"/>
              </p:ext>
            </p:extLst>
          </p:nvPr>
        </p:nvGraphicFramePr>
        <p:xfrm>
          <a:off x="2734867" y="1447800"/>
          <a:ext cx="408741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Image" r:id="rId11" imgW="1280163" imgH="982857" progId="Photoshop.Image.8">
                  <p:embed/>
                </p:oleObj>
              </mc:Choice>
              <mc:Fallback>
                <p:oleObj name="Image" r:id="rId11" imgW="1280163" imgH="98285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867" y="1447800"/>
                        <a:ext cx="4087415" cy="4191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71"/>
          <p:cNvSpPr>
            <a:spLocks noChangeArrowheads="1"/>
          </p:cNvSpPr>
          <p:nvPr/>
        </p:nvSpPr>
        <p:spPr bwMode="auto">
          <a:xfrm>
            <a:off x="2922985" y="5791200"/>
            <a:ext cx="37099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eaLnBrk="1" hangingPunct="1">
              <a:lnSpc>
                <a:spcPct val="130000"/>
              </a:lnSpc>
              <a:spcAft>
                <a:spcPct val="2500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83"/>
          <p:cNvGrpSpPr>
            <a:grpSpLocks/>
          </p:cNvGrpSpPr>
          <p:nvPr/>
        </p:nvGrpSpPr>
        <p:grpSpPr bwMode="auto">
          <a:xfrm>
            <a:off x="1298972" y="3590925"/>
            <a:ext cx="1143000" cy="1447800"/>
            <a:chOff x="1674" y="2844"/>
            <a:chExt cx="960" cy="912"/>
          </a:xfrm>
        </p:grpSpPr>
        <p:graphicFrame>
          <p:nvGraphicFramePr>
            <p:cNvPr id="22542" name="Object 84"/>
            <p:cNvGraphicFramePr>
              <a:graphicFrameLocks noChangeAspect="1"/>
            </p:cNvGraphicFramePr>
            <p:nvPr/>
          </p:nvGraphicFramePr>
          <p:xfrm>
            <a:off x="1674" y="284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7" name="Image" r:id="rId13" imgW="740477" imgH="745237" progId="Photoshop.Image.8">
                    <p:embed/>
                  </p:oleObj>
                </mc:Choice>
                <mc:Fallback>
                  <p:oleObj name="Image" r:id="rId13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4" y="284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43" name="AutoShape 85"/>
            <p:cNvSpPr>
              <a:spLocks noChangeArrowheads="1"/>
            </p:cNvSpPr>
            <p:nvPr/>
          </p:nvSpPr>
          <p:spPr bwMode="auto">
            <a:xfrm rot="10129" flipH="1">
              <a:off x="2135" y="303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2544" name="AutoShape 86"/>
            <p:cNvSpPr>
              <a:spLocks noChangeArrowheads="1"/>
            </p:cNvSpPr>
            <p:nvPr/>
          </p:nvSpPr>
          <p:spPr bwMode="auto">
            <a:xfrm rot="-10611335">
              <a:off x="2135" y="334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447675" y="3890964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540" name="Text Box 4"/>
          <p:cNvSpPr txBox="1">
            <a:spLocks noChangeArrowheads="1"/>
          </p:cNvSpPr>
          <p:nvPr/>
        </p:nvSpPr>
        <p:spPr bwMode="auto">
          <a:xfrm>
            <a:off x="3314700" y="192089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3086100" y="80645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417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3"/>
    </mc:Choice>
    <mc:Fallback xmlns="">
      <p:transition spd="slow" advTm="4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64861 -0.3166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1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69583 -0.392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72"/>
          <p:cNvGrpSpPr>
            <a:grpSpLocks/>
          </p:cNvGrpSpPr>
          <p:nvPr/>
        </p:nvGrpSpPr>
        <p:grpSpPr bwMode="auto">
          <a:xfrm>
            <a:off x="1431131" y="342900"/>
            <a:ext cx="1143000" cy="1447800"/>
            <a:chOff x="2976" y="1584"/>
            <a:chExt cx="1344" cy="1392"/>
          </a:xfrm>
        </p:grpSpPr>
        <p:graphicFrame>
          <p:nvGraphicFramePr>
            <p:cNvPr id="23575" name="Object 73"/>
            <p:cNvGraphicFramePr>
              <a:graphicFrameLocks noChangeAspect="1"/>
            </p:cNvGraphicFramePr>
            <p:nvPr/>
          </p:nvGraphicFramePr>
          <p:xfrm>
            <a:off x="2976" y="1584"/>
            <a:ext cx="134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17" name="Image" r:id="rId7" imgW="740477" imgH="745237" progId="Photoshop.Image.8">
                    <p:embed/>
                  </p:oleObj>
                </mc:Choice>
                <mc:Fallback>
                  <p:oleObj name="Image" r:id="rId7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584"/>
                          <a:ext cx="134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76" name="AutoShape 74"/>
            <p:cNvSpPr>
              <a:spLocks noChangeArrowheads="1"/>
            </p:cNvSpPr>
            <p:nvPr/>
          </p:nvSpPr>
          <p:spPr bwMode="auto">
            <a:xfrm rot="-10129" flipH="1" flipV="1">
              <a:off x="3622" y="2331"/>
              <a:ext cx="37" cy="34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3577" name="AutoShape 75"/>
            <p:cNvSpPr>
              <a:spLocks noChangeArrowheads="1"/>
            </p:cNvSpPr>
            <p:nvPr/>
          </p:nvSpPr>
          <p:spPr bwMode="auto">
            <a:xfrm rot="20701080" flipH="1">
              <a:off x="3581" y="2005"/>
              <a:ext cx="40" cy="23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3555" name="Group 76"/>
          <p:cNvGrpSpPr>
            <a:grpSpLocks/>
          </p:cNvGrpSpPr>
          <p:nvPr/>
        </p:nvGrpSpPr>
        <p:grpSpPr bwMode="auto">
          <a:xfrm>
            <a:off x="1440656" y="1989138"/>
            <a:ext cx="1143000" cy="1447800"/>
            <a:chOff x="2736" y="1104"/>
            <a:chExt cx="960" cy="912"/>
          </a:xfrm>
        </p:grpSpPr>
        <p:graphicFrame>
          <p:nvGraphicFramePr>
            <p:cNvPr id="23572" name="Object 77"/>
            <p:cNvGraphicFramePr>
              <a:graphicFrameLocks noChangeAspect="1"/>
            </p:cNvGraphicFramePr>
            <p:nvPr/>
          </p:nvGraphicFramePr>
          <p:xfrm>
            <a:off x="2736" y="110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18" name="Image" r:id="rId9" imgW="740477" imgH="745237" progId="Photoshop.Image.8">
                    <p:embed/>
                  </p:oleObj>
                </mc:Choice>
                <mc:Fallback>
                  <p:oleObj name="Image" r:id="rId9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10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73" name="AutoShape 78"/>
            <p:cNvSpPr>
              <a:spLocks noChangeArrowheads="1"/>
            </p:cNvSpPr>
            <p:nvPr/>
          </p:nvSpPr>
          <p:spPr bwMode="auto">
            <a:xfrm rot="-5400000" flipH="1" flipV="1">
              <a:off x="3359" y="1436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3574" name="AutoShape 79"/>
            <p:cNvSpPr>
              <a:spLocks noChangeArrowheads="1"/>
            </p:cNvSpPr>
            <p:nvPr/>
          </p:nvSpPr>
          <p:spPr bwMode="auto">
            <a:xfrm rot="12921995" flipH="1">
              <a:off x="3140" y="1576"/>
              <a:ext cx="29" cy="14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grpSp>
        <p:nvGrpSpPr>
          <p:cNvPr id="23556" name="Group 83"/>
          <p:cNvGrpSpPr>
            <a:grpSpLocks/>
          </p:cNvGrpSpPr>
          <p:nvPr/>
        </p:nvGrpSpPr>
        <p:grpSpPr bwMode="auto">
          <a:xfrm>
            <a:off x="1450181" y="3565525"/>
            <a:ext cx="1143000" cy="1447800"/>
            <a:chOff x="1674" y="2844"/>
            <a:chExt cx="960" cy="912"/>
          </a:xfrm>
        </p:grpSpPr>
        <p:graphicFrame>
          <p:nvGraphicFramePr>
            <p:cNvPr id="23569" name="Object 84"/>
            <p:cNvGraphicFramePr>
              <a:graphicFrameLocks noChangeAspect="1"/>
            </p:cNvGraphicFramePr>
            <p:nvPr/>
          </p:nvGraphicFramePr>
          <p:xfrm>
            <a:off x="1674" y="2844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19" name="Image" r:id="rId10" imgW="740477" imgH="745237" progId="Photoshop.Image.8">
                    <p:embed/>
                  </p:oleObj>
                </mc:Choice>
                <mc:Fallback>
                  <p:oleObj name="Image" r:id="rId10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4" y="2844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70" name="AutoShape 85"/>
            <p:cNvSpPr>
              <a:spLocks noChangeArrowheads="1"/>
            </p:cNvSpPr>
            <p:nvPr/>
          </p:nvSpPr>
          <p:spPr bwMode="auto">
            <a:xfrm rot="10129" flipH="1">
              <a:off x="2135" y="303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3571" name="AutoShape 86"/>
            <p:cNvSpPr>
              <a:spLocks noChangeArrowheads="1"/>
            </p:cNvSpPr>
            <p:nvPr/>
          </p:nvSpPr>
          <p:spPr bwMode="auto">
            <a:xfrm rot="-10611335">
              <a:off x="2135" y="3342"/>
              <a:ext cx="28" cy="1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23557" name="Text Box 27"/>
          <p:cNvSpPr txBox="1">
            <a:spLocks noChangeArrowheads="1"/>
          </p:cNvSpPr>
          <p:nvPr/>
        </p:nvSpPr>
        <p:spPr bwMode="auto">
          <a:xfrm>
            <a:off x="854869" y="3581401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854869" y="2054226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559" name="Text Box 27"/>
          <p:cNvSpPr txBox="1">
            <a:spLocks noChangeArrowheads="1"/>
          </p:cNvSpPr>
          <p:nvPr/>
        </p:nvSpPr>
        <p:spPr bwMode="auto">
          <a:xfrm>
            <a:off x="813197" y="633414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aphicFrame>
        <p:nvGraphicFramePr>
          <p:cNvPr id="24" name="Object 66"/>
          <p:cNvGraphicFramePr>
            <a:graphicFrameLocks noChangeAspect="1"/>
          </p:cNvGraphicFramePr>
          <p:nvPr/>
        </p:nvGraphicFramePr>
        <p:xfrm>
          <a:off x="2868216" y="1636713"/>
          <a:ext cx="4286250" cy="432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0" name="Image" r:id="rId11" imgW="1348571" imgH="1019558" progId="Photoshop.Image.8">
                  <p:embed/>
                </p:oleObj>
              </mc:Choice>
              <mc:Fallback>
                <p:oleObj name="Image" r:id="rId11" imgW="1348571" imgH="101955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216" y="1636713"/>
                        <a:ext cx="4286250" cy="4322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8"/>
          <p:cNvSpPr>
            <a:spLocks noChangeArrowheads="1"/>
          </p:cNvSpPr>
          <p:nvPr/>
        </p:nvSpPr>
        <p:spPr bwMode="auto">
          <a:xfrm>
            <a:off x="2797969" y="5937250"/>
            <a:ext cx="4426744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rgbClr val="008000"/>
                  </a:outerShdw>
                </a:effectLst>
              </a14:hiddenEffects>
            </a:ext>
          </a:extLst>
        </p:spPr>
        <p:txBody>
          <a:bodyPr lIns="0" rIns="0" anchor="ctr"/>
          <a:lstStyle/>
          <a:p>
            <a:pPr algn="ctr" eaLnBrk="1" hangingPunct="1">
              <a:lnSpc>
                <a:spcPct val="80000"/>
              </a:lnSpc>
              <a:spcAft>
                <a:spcPct val="2500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434704" y="5170488"/>
            <a:ext cx="1143000" cy="1447800"/>
            <a:chOff x="2949" y="2811"/>
            <a:chExt cx="960" cy="912"/>
          </a:xfrm>
        </p:grpSpPr>
        <p:graphicFrame>
          <p:nvGraphicFramePr>
            <p:cNvPr id="23566" name="Object 62"/>
            <p:cNvGraphicFramePr>
              <a:graphicFrameLocks noChangeAspect="1"/>
            </p:cNvGraphicFramePr>
            <p:nvPr/>
          </p:nvGraphicFramePr>
          <p:xfrm>
            <a:off x="2949" y="2811"/>
            <a:ext cx="960" cy="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1" name="Image" r:id="rId13" imgW="740477" imgH="745237" progId="Photoshop.Image.8">
                    <p:embed/>
                  </p:oleObj>
                </mc:Choice>
                <mc:Fallback>
                  <p:oleObj name="Image" r:id="rId13" imgW="740477" imgH="74523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9" y="2811"/>
                          <a:ext cx="960" cy="9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7" name="AutoShape 63"/>
            <p:cNvSpPr>
              <a:spLocks noChangeArrowheads="1"/>
            </p:cNvSpPr>
            <p:nvPr/>
          </p:nvSpPr>
          <p:spPr bwMode="auto">
            <a:xfrm rot="-5400000" flipH="1" flipV="1">
              <a:off x="3572" y="3143"/>
              <a:ext cx="27" cy="22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23568" name="AutoShape 64"/>
            <p:cNvSpPr>
              <a:spLocks noChangeArrowheads="1"/>
            </p:cNvSpPr>
            <p:nvPr/>
          </p:nvSpPr>
          <p:spPr bwMode="auto">
            <a:xfrm rot="-10476661">
              <a:off x="3390" y="3309"/>
              <a:ext cx="29" cy="15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</p:grp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854869" y="5170489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3564" name="Text Box 4"/>
          <p:cNvSpPr txBox="1">
            <a:spLocks noChangeArrowheads="1"/>
          </p:cNvSpPr>
          <p:nvPr/>
        </p:nvSpPr>
        <p:spPr bwMode="auto">
          <a:xfrm>
            <a:off x="4057650" y="457201"/>
            <a:ext cx="2514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0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60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60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000" b="1" u="sng">
                <a:solidFill>
                  <a:srgbClr val="0000CC"/>
                </a:solidFill>
                <a:latin typeface="Times New Roman" pitchFamily="18" charset="0"/>
              </a:rPr>
              <a:t>Toán</a:t>
            </a: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3657600" y="1066801"/>
            <a:ext cx="3200400" cy="549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Giờ, phút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265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8"/>
    </mc:Choice>
    <mc:Fallback xmlns="">
      <p:transition spd="slow" advTm="4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7125 -0.592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64166 -0.483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0.7|5.6|4.8|8.9|4.8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7|4.7|12.7|11.7|3.5|5.2|11.2|8.8|3.3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4|27.5|48.9|2|58.5|5.4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444</Words>
  <Application>Microsoft Office PowerPoint</Application>
  <PresentationFormat>On-screen Show (4:3)</PresentationFormat>
  <Paragraphs>114</Paragraphs>
  <Slides>18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.VnAvant</vt:lpstr>
      <vt:lpstr>.VnTime</vt:lpstr>
      <vt:lpstr>Arial</vt:lpstr>
      <vt:lpstr>Calibri</vt:lpstr>
      <vt:lpstr>Palatino Linotype</vt:lpstr>
      <vt:lpstr>Times New Roman</vt:lpstr>
      <vt:lpstr>Office Theme</vt:lpstr>
      <vt:lpstr>Clip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31</cp:revision>
  <dcterms:created xsi:type="dcterms:W3CDTF">2020-04-11T02:22:16Z</dcterms:created>
  <dcterms:modified xsi:type="dcterms:W3CDTF">2020-04-14T02:12:45Z</dcterms:modified>
</cp:coreProperties>
</file>